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6"/>
  </p:notesMasterIdLst>
  <p:handoutMasterIdLst>
    <p:handoutMasterId r:id="rId27"/>
  </p:handoutMasterIdLst>
  <p:sldIdLst>
    <p:sldId id="330" r:id="rId5"/>
    <p:sldId id="315" r:id="rId6"/>
    <p:sldId id="294" r:id="rId7"/>
    <p:sldId id="316" r:id="rId8"/>
    <p:sldId id="310" r:id="rId9"/>
    <p:sldId id="325" r:id="rId10"/>
    <p:sldId id="308" r:id="rId11"/>
    <p:sldId id="326" r:id="rId12"/>
    <p:sldId id="318" r:id="rId13"/>
    <p:sldId id="305" r:id="rId14"/>
    <p:sldId id="311" r:id="rId15"/>
    <p:sldId id="319" r:id="rId16"/>
    <p:sldId id="320" r:id="rId17"/>
    <p:sldId id="323" r:id="rId18"/>
    <p:sldId id="321" r:id="rId19"/>
    <p:sldId id="322" r:id="rId20"/>
    <p:sldId id="329" r:id="rId21"/>
    <p:sldId id="324" r:id="rId22"/>
    <p:sldId id="314" r:id="rId23"/>
    <p:sldId id="313" r:id="rId24"/>
    <p:sldId id="328" r:id="rId25"/>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2DFCE"/>
    <a:srgbClr val="FFE3A1"/>
    <a:srgbClr val="FAE8BE"/>
    <a:srgbClr val="FFE19C"/>
    <a:srgbClr val="FAC23E"/>
    <a:srgbClr val="948A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0417C1-8144-4463-A7CD-0FADA806AE65}" v="32" dt="2023-05-25T22:43:11.543"/>
    <p1510:client id="{1047D19C-F8ED-440A-AC0A-5861EC1535D1}" v="347" dt="2023-05-25T21:21:15.932"/>
    <p1510:client id="{36054981-6716-46EF-88CF-C675D52DCD9C}" v="461" dt="2023-05-26T06:50:08.348"/>
    <p1510:client id="{42AD397F-675B-4045-A59B-190CDA75C996}" v="44" dt="2023-05-25T21:30:29.430"/>
    <p1510:client id="{51F03936-1D9B-4F21-A52C-5C1E7959E903}" v="524" dt="2023-05-25T20:12:40.626"/>
    <p1510:client id="{59E692BD-3747-43B0-B267-DC699288AB1B}" v="209" dt="2023-05-25T20:54:23.160"/>
    <p1510:client id="{A804533F-4242-4486-A878-D09284AE12A4}" v="49" dt="2023-05-25T18:52:23.055"/>
    <p1510:client id="{A8291099-6BC2-48B9-BE2B-836813B2729D}" v="42" dt="2023-05-25T20:31:18.926"/>
    <p1510:client id="{B92BD9E0-0BFD-4222-9034-8135CCFAADD0}" v="339" dt="2023-05-26T07:17:10.785"/>
    <p1510:client id="{C5BB8FE2-D827-46B8-9F75-6B86BFBDBA34}" v="474" dt="2023-05-25T20:40:03.011"/>
    <p1510:client id="{DE0BB640-1C2A-4575-A021-ECA5817D4139}" v="29" dt="2023-05-25T20:17:57.7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p:cViewPr varScale="1">
        <p:scale>
          <a:sx n="117" d="100"/>
          <a:sy n="117" d="100"/>
        </p:scale>
        <p:origin x="360" y="168"/>
      </p:cViewPr>
      <p:guideLst>
        <p:guide orient="horz" pos="1392"/>
        <p:guide pos="7056"/>
        <p:guide orient="horz" pos="3168"/>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3D540216-9055-4C93-87A4-D0531F063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a:extLst>
              <a:ext uri="{FF2B5EF4-FFF2-40B4-BE49-F238E27FC236}">
                <a16:creationId xmlns:a16="http://schemas.microsoft.com/office/drawing/2014/main" id="{98AA5119-4B0E-448B-AC3C-D056BBBC970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36ADF-3EC2-4D6F-9F7F-1F88E3288139}" type="datetime1">
              <a:rPr lang="tr-TR" smtClean="0"/>
              <a:t>26.05.2023</a:t>
            </a:fld>
            <a:endParaRPr lang="tr-TR"/>
          </a:p>
        </p:txBody>
      </p:sp>
      <p:sp>
        <p:nvSpPr>
          <p:cNvPr id="4" name="Alt Bilgi Yer Tutucusu 3">
            <a:extLst>
              <a:ext uri="{FF2B5EF4-FFF2-40B4-BE49-F238E27FC236}">
                <a16:creationId xmlns:a16="http://schemas.microsoft.com/office/drawing/2014/main" id="{3487CF48-2790-4843-BDF8-2D1DCCB4B3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a:extLst>
              <a:ext uri="{FF2B5EF4-FFF2-40B4-BE49-F238E27FC236}">
                <a16:creationId xmlns:a16="http://schemas.microsoft.com/office/drawing/2014/main" id="{A8CE5D44-D9F9-426F-84AB-A62A927CA2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890FA1-7FBD-4C37-BCAF-01F3D049D1A2}" type="slidenum">
              <a:rPr lang="tr-TR" smtClean="0"/>
              <a:t>‹#›</a:t>
            </a:fld>
            <a:endParaRPr lang="tr-TR"/>
          </a:p>
        </p:txBody>
      </p:sp>
    </p:spTree>
    <p:extLst>
      <p:ext uri="{BB962C8B-B14F-4D97-AF65-F5344CB8AC3E}">
        <p14:creationId xmlns:p14="http://schemas.microsoft.com/office/powerpoint/2010/main" val="835662162"/>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5T20:12:25.098"/>
    </inkml:context>
    <inkml:brush xml:id="br0">
      <inkml:brushProperty name="width" value="0.35" units="cm"/>
      <inkml:brushProperty name="height" value="0.35" units="cm"/>
      <inkml:brushProperty name="color" value="#FFFFFF"/>
    </inkml:brush>
  </inkml:definitions>
  <inkml:trace contextRef="#ctx0" brushRef="#br0">18283 5900 0 0 0,'0'0'0'0'0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5T20:31:18.586"/>
    </inkml:context>
    <inkml:brush xml:id="br0">
      <inkml:brushProperty name="width" value="0.35" units="cm"/>
      <inkml:brushProperty name="height" value="0.35" units="cm"/>
      <inkml:brushProperty name="color" value="#FFFFFF"/>
    </inkml:brush>
  </inkml:definitions>
  <inkml:trace contextRef="#ctx0" brushRef="#br0">9790 6429 0 0 0,'0'0'0'0'0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5T20:31:20.397"/>
    </inkml:context>
    <inkml:brush xml:id="br0">
      <inkml:brushProperty name="width" value="0.35" units="cm"/>
      <inkml:brushProperty name="height" value="0.35" units="cm"/>
      <inkml:brushProperty name="color" value="#FFFFFF"/>
    </inkml:brush>
  </inkml:definitions>
  <inkml:trace contextRef="#ctx0" brushRef="#br0">10239 7752 0 0 0,'0'0'0'0'0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5T20:31:29.323"/>
    </inkml:context>
    <inkml:brush xml:id="br0">
      <inkml:brushProperty name="width" value="0.35" units="cm"/>
      <inkml:brushProperty name="height" value="0.35" units="cm"/>
      <inkml:brushProperty name="color" value="#FFFFFF"/>
    </inkml:brush>
  </inkml:definitions>
  <inkml:trace contextRef="#ctx0" brushRef="#br0">16193 7276 0 0 0,'0'0'0'0'0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8:36:30.620"/>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8:36:32.166"/>
    </inkml:context>
    <inkml:brush xml:id="br0">
      <inkml:brushProperty name="width" value="0.35" units="cm"/>
      <inkml:brushProperty name="height" value="0.35" units="cm"/>
      <inkml:brushProperty name="color" value="#FFFFFF"/>
    </inkml:brush>
  </inkml:definitions>
  <inkml:trace contextRef="#ctx0" brushRef="#br0">1 26 24575,'4'0'0,"10"0"0,6 0 0,9 0 0,4-4 0,-1-2 0,0 1 0,-2 1 0,-2 1 0,-2 1 0,0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8:36:35.911"/>
    </inkml:context>
    <inkml:brush xml:id="br0">
      <inkml:brushProperty name="width" value="0.35" units="cm"/>
      <inkml:brushProperty name="height" value="0.35" units="cm"/>
      <inkml:brushProperty name="color" value="#FFFFFF"/>
    </inkml:brush>
  </inkml:definitions>
  <inkml:trace contextRef="#ctx0" brushRef="#br0">450 169 24575,'7'0'0,"5"0"0,-20 2 0,-14 1 0,-417 104 0,555-188 0,92-66 0,-162 113 0,-44 32 0,1 0 0,-1 0 0,1 1 0,0-1 0,-1 1 0,1-1 0,0 1 0,0 0 0,0 0 0,0 0 0,0 0 0,0 1 0,0-1 0,0 1 0,1 0 0,-1 0 0,0 0 0,0 0 0,0 1 0,0-1 0,0 1 0,3 0 0,1 3 0,0-1 0,0 1 0,-1 0 0,1 1 0,-1 0 0,0 0 0,-1 0 0,6 6 0,-1-1 0,-1 1 0,-1-1 0,1 2 0,-2-1 0,0 1 0,0 0 0,-1 0 0,0 1 0,-1 0 0,6 23 0,-6-7 0,-1 0 0,-1 0 0,-1 0 0,-3 31 0,2-6 0,0-38 0,0 1 0,-1-1 0,-1 0 0,0 0 0,-8 30 0,9-45 0,0 1 0,-1-1 0,1 0 0,0 0 0,-1 0 0,1 0 0,-1 0 0,0 0 0,1 0 0,-1 0 0,0 0 0,0 0 0,1 0 0,-1 0 0,0 0 0,0-1 0,0 1 0,0 0 0,0-1 0,0 1 0,0-1 0,0 1 0,0-1 0,-1 1 0,1-1 0,0 0 0,0 1 0,-2-1 0,0 0 0,0-1 0,0 1 0,0-1 0,1 0 0,-1 0 0,0 0 0,1 0 0,-1-1 0,1 1 0,-1-1 0,-3-2 0,-6-6 0,1 0 0,0-1 0,-14-18 0,4-1 0,2-1 0,1-1 0,1-1 0,2 0 0,1-1 0,-9-36 0,22 68 0,-14-34-1365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8:36:36.313"/>
    </inkml:context>
    <inkml:brush xml:id="br0">
      <inkml:brushProperty name="width" value="0.35" units="cm"/>
      <inkml:brushProperty name="height" value="0.35" units="cm"/>
      <inkml:brushProperty name="color" value="#FFFFFF"/>
    </inkml:brush>
  </inkml:definitions>
  <inkml:trace contextRef="#ctx0" brushRef="#br0">20 33 24575,'0'-4'0,"-4"-1"0,-2-5 0,-3-4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8:36:37.987"/>
    </inkml:context>
    <inkml:brush xml:id="br0">
      <inkml:brushProperty name="width" value="0.35" units="cm"/>
      <inkml:brushProperty name="height" value="0.35" units="cm"/>
      <inkml:brushProperty name="color" value="#FFFFFF"/>
    </inkml:brush>
  </inkml:definitions>
  <inkml:trace contextRef="#ctx0" brushRef="#br0">402 1 24575,'5'6'0,"0"0"0,0 1 0,-1 0 0,0 0 0,0 0 0,-1 0 0,0 1 0,0-1 0,0 1 0,-1 0 0,0 0 0,0 10 0,2 15 0,-2 55 0,-2-65 0,-1-10 0,0 0 0,-1 0 0,0-1 0,-1 1 0,0 0 0,-1-1 0,-1 0 0,0 0 0,-8 15 0,-11 12 0,-37 49 0,0 1 0,-91 186 0,128-218 0,1 0 0,4 1 0,-15 72 0,27-83 0,2 0 0,2 1 0,6 90 0,0-28 0,-3-50-1365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8:38:18.695"/>
    </inkml:context>
    <inkml:brush xml:id="br0">
      <inkml:brushProperty name="width" value="0.35" units="cm"/>
      <inkml:brushProperty name="height" value="0.35" units="cm"/>
      <inkml:brushProperty name="color" value="#FFFFFF"/>
    </inkml:brush>
  </inkml:definitions>
  <inkml:trace contextRef="#ctx0" brushRef="#br0">3748 29 24575,'0'-1'0,"0"0"0,-1 0 0,1 1 0,-1-1 0,1 0 0,-1 0 0,1 1 0,-1-1 0,1 0 0,-1 0 0,0 1 0,1-1 0,-1 1 0,0-1 0,1 1 0,-1-1 0,0 1 0,0-1 0,0 1 0,1 0 0,-1-1 0,0 1 0,0 0 0,-1-1 0,-26-5 0,25 6 0,-32-4 0,0 3 0,0 1 0,0 1 0,0 2 0,-53 11 0,34-6 0,-7 4 0,39-7 0,1-1 0,-36 2 0,-23-7 0,47 0 0,0 1 0,-1 1 0,-48 9 0,48-2 0,-15 3 0,-1-1 0,-78 4 0,96-12 0,0 2 0,0 1 0,-30 10 0,31-7 0,-1-1 0,1-2 0,-36 1 0,-499-6 0,246-1 0,293-1 0,-53-8 0,-1-2 0,-39-6 0,60 7 0,8 0 0,35 6 0,0 2 0,-26-3 0,13 3 0,-38-9 0,17 2 0,-66-12 0,64 11 0,1 2 0,-101-5 0,-319 16 0,694-2-1365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8:38:21.347"/>
    </inkml:context>
    <inkml:brush xml:id="br0">
      <inkml:brushProperty name="width" value="0.35" units="cm"/>
      <inkml:brushProperty name="height" value="0.35" units="cm"/>
      <inkml:brushProperty name="color" value="#FFFFFF"/>
    </inkml:brush>
  </inkml:definitions>
  <inkml:trace contextRef="#ctx0" brushRef="#br0">23 238 24575,'-1'0'0,"0"0"0,-1 0 0,1 1 0,0-1 0,0 0 0,-1 1 0,1-1 0,0 1 0,0-1 0,0 1 0,0-1 0,-1 1 0,1 0 0,0 0 0,0 0 0,-1 1 0,1 6 0,14-3 0,42 0 0,82-5 0,-66-2 0,-51 1 0,0-2 0,0 0 0,0-1 0,-1-1 0,1-1 0,24-12 0,-21 9 0,-1 1 0,2 1 0,39-7 0,-35 9 0,-1 0 0,28-11 0,-33 9 0,0 1 0,1 0 0,42-3 0,-37 8 0,0-1 0,0-1 0,0-2 0,0-1 0,-1-1 0,50-20 0,-57 20 0,0 1 0,0 1 0,0 0 0,26-2 0,-25 5 0,-1-2 0,1 0 0,-1-1 0,20-8 0,-39 12 0,0 1 0,0 0 0,0-1 0,0 1 0,0-1 0,0 1 0,0-1 0,0 0 0,0 1 0,0-1 0,0 0 0,-1 1 0,1-1 0,0 0 0,1-1 0,-2 1 0,-1 1 0,1-1 0,0 1 0,0 0 0,0-1 0,0 1 0,-1 0 0,1 0 0,0-1 0,0 1 0,-1 0 0,1-1 0,0 1 0,0 0 0,-1 0 0,1 0 0,0-1 0,-1 1 0,1 0 0,0 0 0,-1 0 0,1 0 0,-1-1 0,1 1 0,0 0 0,-1 0 0,1 0 0,0 0 0,-1 0 0,-43-4 0,41 4 0,-316-1 0,180 3 0,107 0 0,0 1 0,0 2 0,-41 11 0,39-7 0,-1-2 0,-50 4 0,58-10-227,1 1-1,0 2 1,0 1-1,0 0 1,-35 14-1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5T20:12:25.099"/>
    </inkml:context>
    <inkml:brush xml:id="br0">
      <inkml:brushProperty name="width" value="0.35" units="cm"/>
      <inkml:brushProperty name="height" value="0.35" units="cm"/>
      <inkml:brushProperty name="color" value="#FFFFFF"/>
    </inkml:brush>
  </inkml:definitions>
  <inkml:trace contextRef="#ctx0" brushRef="#br0">19394 6615 0 0 0,'0'0'0'0'0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8:38:24.677"/>
    </inkml:context>
    <inkml:brush xml:id="br0">
      <inkml:brushProperty name="width" value="0.35" units="cm"/>
      <inkml:brushProperty name="height" value="0.35" units="cm"/>
      <inkml:brushProperty name="color" value="#FFFFFF"/>
    </inkml:brush>
  </inkml:definitions>
  <inkml:trace contextRef="#ctx0" brushRef="#br0">1628 54 24575,'-30'-11'0,"4"1"0,-23 4 0,-1 3 0,-92 4 0,44 2 0,-374-3 0,453-2 0,-1 0 0,-34-8 0,32 6 0,1 0 0,-25-1 0,-245 4 0,136 3 0,140-2 76,1 2 0,-1 0 0,-20 6 0,-19 3-1745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9:25:49.924"/>
    </inkml:context>
    <inkml:brush xml:id="br0">
      <inkml:brushProperty name="width" value="0.35" units="cm"/>
      <inkml:brushProperty name="height" value="0.35" units="cm"/>
      <inkml:brushProperty name="color" value="#AB008B"/>
    </inkml:brush>
  </inkml:definitions>
  <inkml:trace contextRef="#ctx0" brushRef="#br0">1 1 24575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9:25:55.081"/>
    </inkml:context>
    <inkml:brush xml:id="br0">
      <inkml:brushProperty name="width" value="0.35" units="cm"/>
      <inkml:brushProperty name="height" value="0.35" units="cm"/>
      <inkml:brushProperty name="color" value="#66CC00"/>
    </inkml:brush>
  </inkml:definitions>
  <inkml:trace contextRef="#ctx0" brushRef="#br0">1 1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9:26:05.215"/>
    </inkml:context>
    <inkml:brush xml:id="br0">
      <inkml:brushProperty name="width" value="0.35" units="cm"/>
      <inkml:brushProperty name="height" value="0.35" units="cm"/>
      <inkml:brushProperty name="color" value="#F6630D"/>
    </inkml:brush>
  </inkml:definitions>
  <inkml:trace contextRef="#ctx0" brushRef="#br0">1 0 24575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9:29:10.818"/>
    </inkml:context>
    <inkml:brush xml:id="br0">
      <inkml:brushProperty name="width" value="0.35" units="cm"/>
      <inkml:brushProperty name="height" value="0.35" units="cm"/>
      <inkml:brushProperty name="color" value="#66CC00"/>
    </inkml:brush>
  </inkml:definitions>
  <inkml:trace contextRef="#ctx0" brushRef="#br0">0 0 24575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9:30:08.294"/>
    </inkml:context>
    <inkml:brush xml:id="br0">
      <inkml:brushProperty name="width" value="0.35" units="cm"/>
      <inkml:brushProperty name="height" value="0.35" units="cm"/>
      <inkml:brushProperty name="color" value="#004F8B"/>
    </inkml:brush>
  </inkml:definitions>
  <inkml:trace contextRef="#ctx0" brushRef="#br0">0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9:30:53.819"/>
    </inkml:context>
    <inkml:brush xml:id="br0">
      <inkml:brushProperty name="width" value="0.35" units="cm"/>
      <inkml:brushProperty name="height" value="0.35" units="cm"/>
      <inkml:brushProperty name="color" value="#E71224"/>
    </inkml:brush>
  </inkml:definitions>
  <inkml:trace contextRef="#ctx0" brushRef="#br0">0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9:31:08.562"/>
    </inkml:context>
    <inkml:brush xml:id="br0">
      <inkml:brushProperty name="width" value="0.35" units="cm"/>
      <inkml:brushProperty name="height" value="0.35" units="cm"/>
      <inkml:brushProperty name="color" value="#33CCFF"/>
    </inkml:brush>
  </inkml:definitions>
  <inkml:trace contextRef="#ctx0" brushRef="#br0">0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9:31:13.441"/>
    </inkml:context>
    <inkml:brush xml:id="br0">
      <inkml:brushProperty name="width" value="0.35" units="cm"/>
      <inkml:brushProperty name="height" value="0.35" units="cm"/>
      <inkml:brushProperty name="color" value="#AB008B"/>
    </inkml:brush>
  </inkml:definitions>
  <inkml:trace contextRef="#ctx0" brushRef="#br0">0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9:31:21.979"/>
    </inkml:context>
    <inkml:brush xml:id="br0">
      <inkml:brushProperty name="width" value="0.35" units="cm"/>
      <inkml:brushProperty name="height" value="0.35" units="cm"/>
      <inkml:brushProperty name="color" value="#FFC114"/>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5T20:12:25.100"/>
    </inkml:context>
    <inkml:brush xml:id="br0">
      <inkml:brushProperty name="width" value="0.35" units="cm"/>
      <inkml:brushProperty name="height" value="0.35" units="cm"/>
      <inkml:brushProperty name="color" value="#FFFFFF"/>
    </inkml:brush>
  </inkml:definitions>
  <inkml:trace contextRef="#ctx0" brushRef="#br0">20003 6826 0 0 0,'0'0'0'0'0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9:32:08.592"/>
    </inkml:context>
    <inkml:brush xml:id="br0">
      <inkml:brushProperty name="width" value="0.35" units="cm"/>
      <inkml:brushProperty name="height" value="0.35" units="cm"/>
      <inkml:brushProperty name="color" value="#00A0D7"/>
    </inkml:brush>
  </inkml:definitions>
  <inkml:trace contextRef="#ctx0" brushRef="#br0">0 0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5T20:10:46.897"/>
    </inkml:context>
    <inkml:brush xml:id="br0">
      <inkml:brushProperty name="width" value="0.1" units="cm"/>
      <inkml:brushProperty name="height" value="0.1" units="cm"/>
      <inkml:brushProperty name="color" value="#FFFFFF"/>
    </inkml:brush>
  </inkml:definitions>
  <inkml:trace contextRef="#ctx0" brushRef="#br0">10769 8625 0 0 0,'5'0'0'0'0,"7"0"0"0"0,13 0 0 0 0,12 0 0 0 0,22 0 0 0 0,12 0 0 0 0,3 0 0 0 0,-4 0 0 0 0,-4 0 0 0 0,-8 0 0 0 0,-8 0 0 0 0,-7 0 0 0 0,-6 0 0 0 0,-3 0 0 0 0,-3 0 0 0 0,4 0 0 0 0,8 0 0 0 0,6 0 0 0 0,12 0 0 0 0,11 0 0 0 0,10 0 0 0 0,1 0 0 0 0,-3 0 0 0 0,-3 0 0 0 0,0 0 0 0 0,-1 0 0 0 0,-4 0 0 0 0,-3 0 0 0 0,-2 0 0 0 0,3 0 0 0 0,1 0 0 0 0,-1 0 0 0 0,-2 0 0 0 0,-2 0 0 0 0,0 0 0 0 0,-2 0 0 0 0,-6 0 0 0 0,-2 0 0 0 0,5 0 0 0 0,3 0 0 0 0,2 0 0 0 0,-5 0 0 0 0,-3 0 0 0 0,-5 0 0 0 0,-6 0 0 0 0,-7 0 0 0 0,-3 0 0 0 0,-4 0 0 0 0,-2 0 0 0 0,0 0 0 0 0,-1 0 0 0 0,1 0 0 0 0,-1 0 0 0 0,-4 0 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5T20:11:31.839"/>
    </inkml:context>
    <inkml:brush xml:id="br0">
      <inkml:brushProperty name="width" value="0.35" units="cm"/>
      <inkml:brushProperty name="height" value="0.35" units="cm"/>
      <inkml:brushProperty name="color" value="#FFFFFF"/>
    </inkml:brush>
  </inkml:definitions>
  <inkml:trace contextRef="#ctx0" brushRef="#br0">13469 8841 0 0 0,'-10'0'0'0'0,"-15"0"0"0"0,-14 0 0 0 0,-16 0 0 0 0,-15 0 0 0 0,-6 0 0 0 0,-7 0 0 0 0,1 0 0 0 0,8 0 0 0 0,6 0 0 0 0,10 0 0 0 0,3 0 0 0 0,1 0 0 0 0,-1 0 0 0 0,-8 0 0 0 0,2 0 0 0 0,0 0 0 0 0,5 0 0 0 0,8 0 0 0 0,5 0 0 0 0,5-6 0 0 0,4-1 0 0 0,13 0 0 0 0,16 2 0 0 0,18-4 0 0 0,24-1 0 0 0,22 2 0 0 0,17 2 0 0 0,11-3 0 0 0,8-1 0 0 0,8 2 0 0 0,14 3 0 0 0,9 1 0 0 0,9 2 0 0 0,9 1 0 0 0,2 1 0 0 0,-3 0 0 0 0,-5 1 0 0 0,-9-1 0 0 0,-15 0 0 0 0,-18 1 0 0 0,-13-1 0 0 0,-16 0 0 0 0,-8 0 0 0 0,-9 0 0 0 0,-3 0 0 0 0,-3 0 0 0 0,-4 0 0 0 0,-4 0 0 0 0,-2 0 0 0 0,-1 5 0 0 0,-13 2 0 0 0,-19 0 0 0 0,-38-1 0 0 0,-17-2 0 0 0,-16-2 0 0 0,-17-1 0 0 0,-16 0 0 0 0,-11-1 0 0 0,-14 0 0 0 0,-11-1 0 0 0,-4 1 0 0 0,0 0 0 0 0,5 0 0 0 0,8-1 0 0 0,21 1 0 0 0,24 0 0 0 0,37 0 0 0 0,38 0 0 0 0,36 0 0 0 0,30 0 0 0 0,22 0 0 0 0,8 0 0 0 0,5 0 0 0 0,4 0 0 0 0,2 0 0 0 0,0 6 0 0 0,0 1 0 0 0,-6 5 0 0 0,-13 1 0 0 0,-19 3 0 0 0,-31 4 0 0 0,-31-1 0 0 0,-37 2 0 0 0,-27-3 0 0 0,-18-5 0 0 0,-1-4 0 0 0,10-4 0 0 0,12-2 0 0 0,22-3 0 0 0,24 0 0 0 0,25-1 0 0 0,34-5 0 0 0,30-7 0 0 0,15-2 0 0 0,3 2 0 0 0,-8 4 0 0 0,-24 2 0 0 0,-36 4 0 0 0,-40 1 0 0 0,-36 1 0 0 0,-26 2 0 0 0,-15-1 0 0 0,-3 1 0 0 0,28-1 0 0 0,41-5 0 0 0,47-1 0 0 0,43-6 0 0 0,37-1 0 0 0,24 2 0 0 0,2 3 0 0 0,-9 8 0 0 0,-18 5 0 0 0,-21 0 0 0 0,-28 0 0 0 0,-33 0 0 0 0,-24-8 0 0 0,-21-2 0 0 0,-11-1 0 0 0,-8 1 0 0 0,-2 1 0 0 0,-3 1 0 0 0,3 2 0 0 0,0 0 0 0 0,13 1 0 0 0,20 0 0 0 0,23 0 0 0 0,27 0 0 0 0,19 1 0 0 0,12-1 0 0 0,6 0 0 0 0,-3 0 0 0 0,-7 0 0 0 0,-14 5 0 0 0,-20 3 0 0 0,-24 4 0 0 0,-23 6 0 0 0,-24 0 0 0 0,-14 2 0 0 0,-3-2 0 0 0,4-5 0 0 0,24-4 0 0 0,28-3 0 0 0,27-3 0 0 0,14-3 0 0 0,14 0 0 0 0,3-1 0 0 0,-12 0 0 0 0,-23 1 0 0 0,-30-1 0 0 0,-29 1 0 0 0,-17-1 0 0 0,-15-4 0 0 0,-5-8 0 0 0,5-6 0 0 0,12-11 0 0 0,15-6 0 0 0,22-7 0 0 0,21-2 0 0 0,22 1 0 0 0,25 3 0 0 0,15 9 0 0 0,10 9 0 0 0,-1 9 0 0 0,-7 6 0 0 0,-7 6 0 0 0,-8 2 0 0 0,-5 1 0 0 0,-4 6 0 0 0,-7 8 0 0 0,-14 5 0 0 0,-31 1 0 0 0,-34 1 0 0 0,-29-3 0 0 0,-28 1 0 0 0,-17-3 0 0 0,-3-4 0 0 0,10 0 0 0 0,19-1 0 0 0,33-3 0 0 0,38-3 0 0 0,40-8 0 0 0,34-4 0 0 0,26-6 0 0 0,11 0 0 0 0,3 0 0 0 0,-2 4 0 0 0,-11 2 0 0 0,-11 3 0 0 0,-11 1 0 0 0,2 2 0 0 0,-3 0 0 0 0,2 0 0 0 0,-3 1 0 0 0,-4-1 0 0 0,-4 1 0 0 0,-4-1 0 0 0,-2 0 0 0 0,-13 0 0 0 0,-26 0 0 0 0,-33 0 0 0 0,-16 0 0 0 0,-9 0 0 0 0,-11 0 0 0 0,3 0 0 0 0,2 0 0 0 0,8 0 0 0 0,19-5 0 0 0,28-2 0 0 0,27 0 0 0 0,22 1 0 0 0,15-3 0 0 0,6 0 0 0 0,3 0 0 0 0,-3 3 0 0 0,-5 3 0 0 0,-7 0 0 0 0,-5 2 0 0 0,-3 1 0 0 0,-3 0 0 0 0,-2 1 0 0 0,0-1 0 0 0,-12 1 0 0 0,-13-1 0 0 0,-20 5 0 0 0,-27 3 0 0 0,-14-2 0 0 0,-7 0 0 0 0,-15-2 0 0 0,-27-2 0 0 0,-32 0 0 0 0,-37-2 0 0 0,-27 0 0 0 0,-6 0 0 0 0,11-1 0 0 0,22 1 0 0 0,30 0 0 0 0,34 0 0 0 0,30 0 0 0 0,23 0 0 0 0,16 0 0 0 0,9 0 0 0 0,15 0 0 0 0,16 0 0 0 0,24 0 0 0 0,30-6 0 0 0,26-1 0 0 0,11-5 0 0 0,6-1 0 0 0,-8 3 0 0 0,-3 2 0 0 0,-6 2 0 0 0,0 9 0 0 0,8 8 0 0 0,5 3 0 0 0,-3-2 0 0 0,-5 4 0 0 0,-12-2 0 0 0,-14-3 0 0 0,-10-4 0 0 0,-10-2 0 0 0,-4-3 0 0 0,-4-1 0 0 0,-7 4 0 0 0,-13 2 0 0 0,-14-1 0 0 0,-16-1 0 0 0,-22-1 0 0 0,-20-2 0 0 0,-21-1 0 0 0,-7-1 0 0 0,0 0 0 0 0,5 0 0 0 0,17-6 0 0 0,25-7 0 0 0,25-1 0 0 0,26-4 0 0 0,17 2 0 0 0,15 3 0 0 0,6 3 0 0 0,-1 5 0 0 0,-1 2 0 0 0,-4 2 0 0 0,2 1 0 0 0,0 0 0 0 0,-4 1 0 0 0,-1 0 0 0 0,-3-1 0 0 0,-12 1 0 0 0,-16-1 0 0 0,-14 0 0 0 0,-12 0 0 0 0,-7 0 0 0 0,-11 0 0 0 0,-9 0 0 0 0,-13 0 0 0 0,-8 0 0 0 0,-8 0 0 0 0,-2 0 0 0 0,-4 0 0 0 0,-10 0 0 0 0,-16 0 0 0 0,-17 0 0 0 0,-14 0 0 0 0,-11 0 0 0 0,-1 5 0 0 0,4 3 0 0 0,15-2 0 0 0,-56 16 0 0 0,-6 9 0 0 0,18-1 0 0 0,28-6 0 0 0,35-6 0 0 0,24-7 0 0 0,23-5 0 0 0,16-3 0 0 0,12-3 0 0 0,17-1 0 0 0,23 0 0 0 0,21 0 0 0 0,24-1 0 0 0,24-4 0 0 0,27-1 0 0 0,24 0 0 0 0,22 1 0 0 0,20 2 0 0 0,8 2 0 0 0,2 6 0 0 0,-8 2 0 0 0,-21 7 0 0 0,-25 0 0 0 0,-27-2 0 0 0,-36 2 0 0 0,-32 0 0 0 0,-37-3 0 0 0,-33-3 0 0 0,-31-3 0 0 0,-34-2 0 0 0,-42-1 0 0 0,-43-1 0 0 0,-32-1 0 0 0,-10 1 0 0 0,9-1 0 0 0,26 1 0 0 0,43-1 0 0 0,52 1 0 0 0,51 0 0 0 0,45 0 0 0 0,40-5 0 0 0,37-8 0 0 0,34-1 0 0 0,31 2 0 0 0,32 3 0 0 0,20 2 0 0 0,10 4 0 0 0,0 1 0 0 0,-17 1 0 0 0,-23 1 0 0 0,-27 1 0 0 0,-29 0 0 0 0,-37-1 0 0 0,-34 1 0 0 0,-44-1 0 0 0,-39 0 0 0 0,-44 0 0 0 0,-41 0 0 0 0,-35 0 0 0 0,-14 0 0 0 0,3 0 0 0 0,18 0 0 0 0,27 0 0 0 0,43 0 0 0 0,43-5 0 0 0,48-2 0 0 0,46-6 0 0 0,33-5 0 0 0,26 0 0 0 0,13 4 0 0 0,3 3 0 0 0,-1 4 0 0 0,-3 3 0 0 0,-5 3 0 0 0,-9 1 0 0 0,-15 0 0 0 0,-16 1 0 0 0,-13 5 0 0 0,-21 2 0 0 0,-26-1 0 0 0,-36 4 0 0 0,-38 1 0 0 0,-41 2 0 0 0,-43 0 0 0 0,-23-3 0 0 0,-9-3 0 0 0,13-3 0 0 0,23-2 0 0 0,33-2 0 0 0,41-1 0 0 0,45-6 0 0 0,43-2 0 0 0,36-5 0 0 0,26-5 0 0 0,22 0 0 0 0,11 3 0 0 0,8 4 0 0 0,1 4 0 0 0,-8 3 0 0 0,-13 3 0 0 0,-16 1 0 0 0,-27 0 0 0 0,-33 1 0 0 0,-42 0 0 0 0,-38-1 0 0 0,-41 6 0 0 0,-40 2 0 0 0,-29-1 0 0 0,-7-2 0 0 0,6-1 0 0 0,26-1 0 0 0,39-8 0 0 0,47-1 0 0 0,51-6 0 0 0,43-7 0 0 0,36 1 0 0 0,24-2 0 0 0,11 2 0 0 0,4 4 0 0 0,-1 4 0 0 0,-1 5 0 0 0,-5 2 0 0 0,-7 2 0 0 0,-10 2 0 0 0,-8 0 0 0 0,-13-1 0 0 0,-11 1 0 0 0,-14 5 0 0 0,-20 2 0 0 0,-29 4 0 0 0,-29 1 0 0 0,-29 3 0 0 0,-30-1 0 0 0,-26-3 0 0 0,-12-4 0 0 0,0-2 0 0 0,7-4 0 0 0,37-1 0 0 0,44-6 0 0 0,47-8 0 0 0,39-2 0 0 0,35-3 0 0 0,27 1 0 0 0,17 3 0 0 0,11 5 0 0 0,-1 3 0 0 0,-11 3 0 0 0,-19 7 0 0 0,-33 9 0 0 0,-42 1 0 0 0,-47 0 0 0 0,-46 1 0 0 0,-43-1 0 0 0,-40 2 0 0 0,-31 5 0 0 0,-16-3 0 0 0,4-3 0 0 0,25-5 0 0 0,52-4 0 0 0,58-8 0 0 0,50-4 0 0 0,43-7 0 0 0,27 0 0 0 0,20 2 0 0 0,7 2 0 0 0,0 3 0 0 0,-9 3 0 0 0,-12 1 0 0 0,-12 2 0 0 0,-9 0 0 0 0,-6 0 0 0 0,-16 1 0 0 0,-21-1 0 0 0,-27 1 0 0 0,-20-1 0 0 0,-7 0 0 0 0,0 0 0 0 0,4 0 0 0 0,11-5 0 0 0,6-8 0 0 0,14-1 0 0 0,16 2 0 0 0,19-3 0 0 0,12 2 0 0 0,13 2 0 0 0,3 4 0 0 0,1 3 0 0 0,-2 1 0 0 0,-4 3 0 0 0,-13 0 0 0 0,-16 0 0 0 0,-21 1 0 0 0,-20-1 0 0 0,-9 1 0 0 0,-4-1 0 0 0,-4 0 0 0 0,0-5 0 0 0,2-2 0 0 0,5 0 0 0 0,14 2 0 0 0,17 1 0 0 0,16 1 0 0 0,17 2 0 0 0,10 1 0 0 0,11-1 0 0 0,3 2 0 0 0,-2-1 0 0 0,-2 0 0 0 0,-4 1 0 0 0,-2-1 0 0 0,-3-6 0 0 0,-2-1 0 0 0,0-5 0 0 0,-1 0 0 0 0,0 1 0 0 0,-6-2 0 0 0,-11 0 0 0 0,-15-2 0 0 0,-17 1 0 0 0,-22-2 0 0 0,-15 1 0 0 0,-9-2 0 0 0,-4 2 0 0 0,5-2 0 0 0,6 2 0 0 0,9-2 0 0 0,6-3 0 0 0,11-4 0 0 0,10-3 0 0 0,15 3 0 0 0,18 6 0 0 0,19 5 0 0 0,14 6 0 0 0,21 3 0 0 0,21 3 0 0 0,23 1 0 0 0,13 1 0 0 0,8 1 0 0 0,-7-1 0 0 0,-21-1 0 0 0,-37 1 0 0 0,-41-1 0 0 0,-47 1 0 0 0,-40 4 0 0 0,-32 2 0 0 0,-31 0 0 0 0,-22-2 0 0 0,-13-1 0 0 0,-1-1 0 0 0,17-2 0 0 0,27-1 0 0 0,45 0 0 0 0,50-5 0 0 0,45-3 0 0 0,45-4 0 0 0,50-1 0 0 0,46 2 0 0 0,34 3 0 0 0,15 3 0 0 0,-1 2 0 0 0,-22 7 0 0 0,-36 3 0 0 0,-40 0 0 0 0,-40 4 0 0 0,-36 1 0 0 0,-42-2 0 0 0,-36-3 0 0 0,-39 3 0 0 0,-37-1 0 0 0,-21-1 0 0 0,-19-2 0 0 0,-5-2 0 0 0,10-2 0 0 0,24-2 0 0 0,28 1 0 0 0,38-2 0 0 0,38 1 0 0 0,51-1 0 0 0,53 1 0 0 0,50 0 0 0 0,40 0 0 0 0,24 0 0 0 0,-1-1 0 0 0,-21 1 0 0 0,-36 0 0 0 0,-35 0 0 0 0,-41 1 0 0 0,-41 4 0 0 0,-46 2 0 0 0,-50 5 0 0 0,-61 1 0 0 0,-66-2 0 0 0,-58-3 0 0 0,-32-3 0 0 0,0-2 0 0 0,35-2 0 0 0,56-1 0 0 0,72 0 0 0 0,81-6 0 0 0,75-7 0 0 0,81-7 0 0 0,87 0 0 0 0,65 4 0 0 0,36 4 0 0 0,5 4 0 0 0,-15 9 0 0 0,-46 10 0 0 0,-53 3 0 0 0,-52 4 0 0 0,-55-1 0 0 0,-57-3 0 0 0,-58-4 0 0 0,-56-3 0 0 0,-61-4 0 0 0,-47-2 0 0 0,-27-1 0 0 0,-7 0 0 0 0,20-1 0 0 0,35 0 0 0 0,60 1 0 0 0,70-1 0 0 0,72 1 0 0 0,68-6 0 0 0,68-1 0 0 0,50 0 0 0 0,32 2 0 0 0,1 1 0 0 0,-17 2 0 0 0,-38 0 0 0 0,-44 7 0 0 0,-53 2 0 0 0,-52 0 0 0 0,-53-1 0 0 0,-58-2 0 0 0,-58-1 0 0 0,-66-2 0 0 0,-54 0 0 0 0,-27-1 0 0 0,2-5 0 0 0,26-8 0 0 0,45-2 0 0 0,62-2 0 0 0,62 0 0 0 0,60-2 0 0 0,44 3 0 0 0,40-2 0 0 0,37 2 0 0 0,27 4 0 0 0,25 5 0 0 0,13 2 0 0 0,5 3 0 0 0,-4 1 0 0 0,-20 2 0 0 0,-24-1 0 0 0,-27 1 0 0 0,-41 0 0 0 0,-51-1 0 0 0,-47 1 0 0 0,-49-1 0 0 0,-35 0 0 0 0,-23 0 0 0 0,-12-5 0 0 0,-1-3 0 0 0,13-4 0 0 0,20-1 0 0 0,27 3 0 0 0,27 2 0 0 0,36 3 0 0 0,31 2 0 0 0,33-4 0 0 0,29-6 0 0 0,21 0 0 0 0,15 1 0 0 0,9 3 0 0 0,3 3 0 0 0,2 3 0 0 0,-13 1 0 0 0,-14 2 0 0 0,-16 0 0 0 0,-12 1 0 0 0,-14 4 0 0 0,-18 3 0 0 0,-22 5 0 0 0,-21 0 0 0 0,-22-3 0 0 0,-13 4 0 0 0,-12-2 0 0 0,-9-2 0 0 0,-1-3 0 0 0,-3-3 0 0 0,-2-2 0 0 0,-1-1 0 0 0,3-1 0 0 0,11-1 0 0 0,20-5 0 0 0,23-1 0 0 0,30-1 0 0 0,31-3 0 0 0,48 0 0 0 0,60 2 0 0 0,93 2 0 0 0,110 2 0 0 0,89 3 0 0 0,57 12 0 0 0,11 9 0 0 0,-35 2 0 0 0,-70-3 0 0 0,-84 2 0 0 0,-84-4 0 0 0,-74-4 0 0 0,-68 1 0 0 0,-58-1 0 0 0,-54-3 0 0 0,-55-3 0 0 0,-65 3 0 0 0,-82 0 0 0 0,-72 3 0 0 0,-42 1 0 0 0,0-3 0 0 0,38-3 0 0 0,60-2 0 0 0,79-3 0 0 0,74 0 0 0 0,63-2 0 0 0,55-1 0 0 0,44 1 0 0 0,44-1 0 0 0,35 1 0 0 0,32-1 0 0 0,22 1 0 0 0,11 5 0 0 0,1 3 0 0 0,-8 4 0 0 0,-22 0 0 0 0,-31 4 0 0 0,-35 0 0 0 0,-54-4 0 0 0,-58-4 0 0 0,-67-3 0 0 0,-76-2 0 0 0,-62-2 0 0 0,-41-1 0 0 0,-10-1 0 0 0,28 1 0 0 0,46-1 0 0 0,64-5 0 0 0,69-1 0 0 0,58 0 0 0 0,49 1 0 0 0,40 2 0 0 0,31 2 0 0 0,20 0 0 0 0,11 2 0 0 0,4 0 0 0 0,-9 0 0 0 0,-21 0 0 0 0,-28 1 0 0 0,-27-1 0 0 0,-38 0 0 0 0,-37 0 0 0 0,-36 0 0 0 0,-45 0 0 0 0,-42 6 0 0 0,-38 1 0 0 0,-31 5 0 0 0,-5 1 0 0 0,8 3 0 0 0,30-1 0 0 0,47-3 0 0 0,51-4 0 0 0,52-3 0 0 0,37-2 0 0 0,34-2 0 0 0,22-1 0 0 0,17 0 0 0 0,17-1 0 0 0,9 0 0 0 0,3 1 0 0 0,-5-1 0 0 0,-14 1 0 0 0,-22 0 0 0 0,-21 0 0 0 0,-19 0 0 0 0,-18-5 0 0 0,-10-2 0 0 0,-4-6 0 0 0,-1 1 0 0 0,7-4 0 0 0,3-5 0 0 0,3-3 0 0 0,0-4 0 0 0,-6-2 0 0 0,-8-1 0 0 0,-7-2 0 0 0,-7 1 0 0 0,-4-1 0 0 0,-2 1 0 0 0,4 6 0 0 0,0 11 0 0 0,0 16 0 0 0,0 16 0 0 0,-2 23 0 0 0,-2 20 0 0 0,0 22 0 0 0,0 12 0 0 0,-1 2 0 0 0,-6-11 0 0 0,-1-13 0 0 0,0-26 0 0 0,1-25 0 0 0,2-33 0 0 0,2-30 0 0 0,0-29 0 0 0,2-19 0 0 0,0-11 0 0 0,0-3 0 0 0,0 4 0 0 0,1 15 0 0 0,-1 16 0 0 0,5 19 0 0 0,3 30 0 0 0,-2 28 0 0 0,0 30 0 0 0,-2 23 0 0 0,-2 24 0 0 0,0 8 0 0 0,-2-1 0 0 0,0-12 0 0 0,5-18 0 0 0,2-31 0 0 0,0-37 0 0 0,3-33 0 0 0,1-21 0 0 0,-2-11 0 0 0,-2 1 0 0 0,-3 18 0 0 0,-1 29 0 0 0,-2 28 0 0 0,-1 25 0 0 0,0 18 0 0 0,5 11 0 0 0,1 1 0 0 0,1-15 0 0 0,-2-25 0 0 0,-1-34 0 0 0,-2-23 0 0 0,-6-18 0 0 0,-8-4 0 0 0,-2 3 0 0 0,7 15 0 0 0,4 27 0 0 0,3 20 0 0 0,7 25 0 0 0,2 19 0 0 0,0 6 0 0 0,-2-2 0 0 0,-2-20 0 0 0,-2-27 0 0 0,-1-20 0 0 0,-7-13 0 0 0,-8-2 0 0 0,-12 4 0 0 0,-12 5 0 0 0,-17 7 0 0 0,-26 5 0 0 0,-36 3 0 0 0,-42 9 0 0 0,-32 13 0 0 0,-10 15 0 0 0,2 7 0 0 0,18-3 0 0 0,35-3 0 0 0,37-7 0 0 0,41-13 0 0 0,38-9 0 0 0,35-6 0 0 0,38-8 0 0 0,32-2 0 0 0,25 1 0 0 0,18 1 0 0 0,3 3 0 0 0,-7 3 0 0 0,-13 1 0 0 0,-13 1 0 0 0,-11 1 0 0 0,-3 0 0 0 0,3 1 0 0 0,-2-1 0 0 0,-8 1 0 0 0,-11-1 0 0 0,-9-5 0 0 0,-7-2 0 0 0,-12-6 0 0 0,-4 1 0 0 0,-2 1 0 0 0,2 3 0 0 0,-5-2 0 0 0,0 0 0 0 0,-3-4 0 0 0,1-4 0 0 0,-3-5 0 0 0,-4-4 0 0 0,-9-2 0 0 0,-5-3 0 0 0,-7 6 0 0 0,-7 0 0 0 0,-7 6 0 0 0,-4 6 0 0 0,8 5 0 0 0,13 4 0 0 0,12 3 0 0 0,17 2 0 0 0,10 1 0 0 0,5 0 0 0 0,6 0 0 0 0,2 0 0 0 0,-1 0 0 0 0,-4-1 0 0 0,-13 0 0 0 0,-22 0 0 0 0,-28 0 0 0 0,-27 0 0 0 0,-20 0 0 0 0,-15 0 0 0 0,-3 0 0 0 0,7 0 0 0 0,29 0 0 0 0,29 0 0 0 0,28-5 0 0 0,19-2 0 0 0,16 0 0 0 0,7 1 0 0 0,1 2 0 0 0,-8 7 0 0 0,-17 3 0 0 0,-22 6 0 0 0,-38 6 0 0 0,-51 5 0 0 0,-74 10 0 0 0,-81 10 0 0 0,-73 3 0 0 0,-36-1 0 0 0,3-3 0 0 0,40-3 0 0 0,67-8 0 0 0,74-15 0 0 0,72-10 0 0 0,63-11 0 0 0,52-11 0 0 0,46-2 0 0 0,48-3 0 0 0,43 1 0 0 0,27 5 0 0 0,15 4 0 0 0,1 4 0 0 0,-18 4 0 0 0,-24 2 0 0 0,-27 1 0 0 0,-30 1 0 0 0,-28 0 0 0 0,-19 0 0 0 0,-26 0 0 0 0,-21-1 0 0 0,-29 0 0 0 0,-31 0 0 0 0,-24 1 0 0 0,-13-2 0 0 0,-3 1 0 0 0,10 0 0 0 0,13 0 0 0 0,24 0 0 0 0,26 0 0 0 0,27 0 0 0 0,29-5 0 0 0,24-2 0 0 0,18-5 0 0 0,18-1 0 0 0,9 2 0 0 0,-3 3 0 0 0,-13-2 0 0 0,-16 0 0 0 0,-15 2 0 0 0,-12 2 0 0 0,-19 2 0 0 0,-30 2 0 0 0,-41 2 0 0 0,-45 0 0 0 0,-50 0 0 0 0,-34 0 0 0 0,-19 1 0 0 0,-4-1 0 0 0,15 0 0 0 0,34 1 0 0 0,42-7 0 0 0,49-1 0 0 0,45 0 0 0 0,36 2 0 0 0,30 1 0 0 0,21 1 0 0 0,26 2 0 0 0,27 1 0 0 0,24 0 0 0 0,19-6 0 0 0,7 0 0 0 0,-6-6 0 0 0,-15-1 0 0 0,-29-3 0 0 0,-32 1 0 0 0,-36 3 0 0 0,-40 4 0 0 0,-40 3 0 0 0,-42 2 0 0 0,-49 2 0 0 0,-43 1 0 0 0,-28 1 0 0 0,-15-1 0 0 0,10 1 0 0 0,26 0 0 0 0,35-1 0 0 0,34 0 0 0 0,37 0 0 0 0,34 0 0 0 0,26 0 0 0 0,17 0 0 0 0,16 0 0 0 0,12 0 0 0 0,8 0 0 0 0,11 0 0 0 0,9 0 0 0 0,8 0 0 0 0,0 0 0 0 0,-4 0 0 0 0,-11 0 0 0 0,-27 6 0 0 0,-44 1 0 0 0,-48 5 0 0 0,-54 1 0 0 0,-41-3 0 0 0,-24-2 0 0 0,-4-3 0 0 0,10-2 0 0 0,22-1 0 0 0,40-2 0 0 0,47 0 0 0 0,39-1 0 0 0,31 1 0 0 0,24-1 0 0 0,21 1 0 0 0,16-1 0 0 0,21 1 0 0 0,10 0 0 0 0,7 0 0 0 0,-10 0 0 0 0,-13 0 0 0 0,-28 0 0 0 0,-30 0 0 0 0,-32 0 0 0 0,-33 0 0 0 0,-33 0 0 0 0,-23 0 0 0 0,-17 0 0 0 0,-8-5 0 0 0,4-2 0 0 0,15 0 0 0 0,28 2 0 0 0,30 1 0 0 0,31 1 0 0 0,22 2 0 0 0,18 0 0 0 0,13 1 0 0 0,25 1 0 0 0,27 10 0 0 0,27 14 0 0 0,19 19 0 0 0,6 13 0 0 0,-3 8 0 0 0,-10 8 0 0 0,-19 3 0 0 0,-20-6 0 0 0,-16-5 0 0 0,-13-2 0 0 0,-13-1 0 0 0,-11 5 0 0 0,-15 1 0 0 0,-8 1 0 0 0,-8-1 0 0 0,-13-7 0 0 0,-18-3 0 0 0,-34 11 0 0 0,-47 14 0 0 0,-72 31 0 0 0,-88 28 0 0 0,-82 23 0 0 0,-43-1 0 0 0,5-18 0 0 0,34-28 0 0 0,58-34 0 0 0,72-32 0 0 0,65-24 0 0 0,59-22 0 0 0,42-18 0 0 0,35-12 0 0 0,29-8 0 0 0,21 2 0 0 0,21 7 0 0 0,25 6 0 0 0,31 6 0 0 0,33 6 0 0 0,32 3 0 0 0,19 2 0 0 0,0 6 0 0 0,-17 3 0 0 0,-30 4 0 0 0,-47 6 0 0 0,-63 0 0 0 0,-88 1 0 0 0,-123-2 0 0 0,-130 1 0 0 0,-111-2 0 0 0,-68-5 0 0 0,-1-4 0 0 0,48-3 0 0 0,86-3 0 0 0,95-7 0 0 0,89-8 0 0 0,83-7 0 0 0,75-6 0 0 0,80-8 0 0 0,86-16 0 0 0,90-15 0 0 0,86-12 0 0 0,66-10 0 0 0,23-5 0 0 0,-20 7 0 0 0,-47 7 0 0 0,-64 11 0 0 0,-68 13 0 0 0,-67 14 0 0 0,-57 10 0 0 0,-53 9 0 0 0,-51 8 0 0 0,-54 7 0 0 0,-67-1 0 0 0,-77 0 0 0 0,-72-4 0 0 0,-27 1 0 0 0,8 1 0 0 0,43-3 0 0 0,66-5 0 0 0,81-5 0 0 0,92-4 0 0 0,96-2 0 0 0,96-3 0 0 0,75-1 0 0 0,30 5 0 0 0,-3 1 0 0 0,-40 6 0 0 0,-58 6 0 0 0,-68 5 0 0 0,-70 4 0 0 0,-94 4 0 0 0,-99-5 0 0 0,-80-5 0 0 0,-46-8 0 0 0,-11-4 0 0 0,31-5 0 0 0,51 3 0 0 0,63 0 0 0 0,60-1 0 0 0,57 4 0 0 0,52 0 0 0 0,63 4 0 0 0,61 0 0 0 0,52 3 0 0 0,27 3 0 0 0,-2 5 0 0 0,-25 3 0 0 0,-39 2 0 0 0,-49 7 0 0 0,-52 3 0 0 0,-60 5 0 0 0,-71 0 0 0 0,-85 9 0 0 0,-83 6 0 0 0,-52 4 0 0 0,-17 1 0 0 0,20 1 0 0 0,51-5 0 0 0,79-8 0 0 0,84-8 0 0 0,97-10 0 0 0,94-7 0 0 0,84-2 0 0 0,58-1 0 0 0,21 2 0 0 0,-8 1 0 0 0,-32 1 0 0 0,-42 2 0 0 0,-54 0 0 0 0,-47 1 0 0 0,-55 0 0 0 0,-79 11 0 0 0,-117 20 0 0 0,-121 21 0 0 0,-81 17 0 0 0,-31 8 0 0 0,15-4 0 0 0,58-9 0 0 0,90-15 0 0 0,97-22 0 0 0,99-25 0 0 0,94-20 0 0 0,83-16 0 0 0,71-8 0 0 0,39 2 0 0 0,5 9 0 0 0,-24 10 0 0 0,-39 7 0 0 0,-46 8 0 0 0,-46-2 0 0 0,-40 1 0 0 0,-44 1 0 0 0,-62-3 0 0 0,-76 0 0 0 0,-69-4 0 0 0,-50-6 0 0 0,-20 2 0 0 0,14 2 0 0 0,39 5 0 0 0,51-2 0 0 0,59-4 0 0 0,57-5 0 0 0,59-4 0 0 0,70-8 0 0 0,64-10 0 0 0,46-3 0 0 0,16 7 0 0 0,-5 4 0 0 0,-27 9 0 0 0,-42 8 0 0 0,-45 7 0 0 0,-37 6 0 0 0,-32 9 0 0 0,-31 9 0 0 0,-24 8 0 0 0,-22 5 0 0 0,-17 4 0 0 0,-7 3 0 0 0,5 0 0 0 0,5-5 0 0 0,9-2 0 0 0,16 0 0 0 0,15-4 0 0 0,13-7 0 0 0,10-10 0 0 0,1-17 0 0 0,1-23 0 0 0,-2-27 0 0 0,-1-19 0 0 0,1-11 0 0 0,-2-2 0 0 0,-6 11 0 0 0,-5 29 0 0 0,-4 30 0 0 0,-3 35 0 0 0,-3 26 0 0 0,0 23 0 0 0,-1 12 0 0 0,0 0 0 0 0,0-8 0 0 0,0-9 0 0 0,6-14 0 0 0,8-14 0 0 0,0-17 0 0 0,5-10 0 0 0,-1 0 0 0 0,-4 6 0 0 0,-9 1 0 0 0,-22 6 0 0 0,-29 10 0 0 0,-54 8 0 0 0,-60 8 0 0 0,-49-1 0 0 0,-28-8 0 0 0,6-9 0 0 0,31-8 0 0 0,45-6 0 0 0,49-10 0 0 0,47-10 0 0 0,51-7 0 0 0,43-7 0 0 0,31 2 0 0 0,32 0 0 0 0,21 4 0 0 0,11 5 0 0 0,7 12 0 0 0,0 16 0 0 0,-1 12 0 0 0,-2 12 0 0 0,-7 1 0 0 0,-15-1 0 0 0,-47-7 0 0 0,-68-8 0 0 0,-85-7 0 0 0,-99-7 0 0 0,-70-4 0 0 0,-30-3 0 0 0,14-6 0 0 0,42-3 0 0 0,65-5 0 0 0,79 0 0 0 0,79 3 0 0 0,81 2 0 0 0,64 4 0 0 0,42 1 0 0 0,22 3 0 0 0,0 1 0 0 0,-24 0 0 0 0,-32 1 0 0 0,-28-1 0 0 0,-30-4 0 0 0,-23-3 0 0 0,-18 0 0 0 0,-16-3 0 0 0,-13-7 0 0 0,-14 1 0 0 0,-19 2 0 0 0,-17 4 0 0 0,-14 4 0 0 0,-8 2 0 0 0,-2 3 0 0 0,0-5 0 0 0,3 0 0 0 0,1-1 0 0 0,4 3 0 0 0,6 0 0 0 0,9-3 0 0 0,11-1 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5T20:11:31.840"/>
    </inkml:context>
    <inkml:brush xml:id="br0">
      <inkml:brushProperty name="width" value="0.35" units="cm"/>
      <inkml:brushProperty name="height" value="0.35" units="cm"/>
      <inkml:brushProperty name="color" value="#FFFFFF"/>
    </inkml:brush>
  </inkml:definitions>
  <inkml:trace contextRef="#ctx0" brushRef="#br0">12397 9064 0 0 0,'10'0'0'0'0,"21"0"0"0"0,31 0 0 0 0,26 0 0 0 0,15 0 0 0 0,1 0 0 0 0,-13 0 0 0 0,-10 0 0 0 0,-14 0 0 0 0,-24 0 0 0 0,-24 0 0 0 0,-21 5 0 0 0,-16 2 0 0 0,-15 6 0 0 0,-13-1 0 0 0,-14 4 0 0 0,-3-1 0 0 0,-2-3 0 0 0,6-3 0 0 0,18-4 0 0 0,31-2 0 0 0,35-8 0 0 0,28-2 0 0 0,22 0 0 0 0,14 1 0 0 0,8 1 0 0 0,3 2 0 0 0,-9 1 0 0 0,-15 2 0 0 0,-16 0 0 0 0,-22 0 0 0 0,-29 0 0 0 0,-27 0 0 0 0,-21 1 0 0 0,-14 4 0 0 0,-4 2 0 0 0,2 0 0 0 0,6-1 0 0 0,21-8 0 0 0,27-2 0 0 0,23-7 0 0 0,20-1 0 0 0,13 1 0 0 0,2 3 0 0 0,-13 8 0 0 0,-31 9 0 0 0,-33 9 0 0 0,-30 6 0 0 0,-22 0 0 0 0,-5-5 0 0 0,6-6 0 0 0,15-9 0 0 0,17-12 0 0 0,26-10 0 0 0,25-7 0 0 0,28 1 0 0 0,17 5 0 0 0,10 5 0 0 0,4 5 0 0 0,-5 4 0 0 0,-7 3 0 0 0,-10 7 0 0 0,-6 3 0 0 0,-12 5 0 0 0,-16 1 0 0 0,-21-3 0 0 0,-31-2 0 0 0,-26-4 0 0 0,-18-1 0 0 0,-11-3 0 0 0,-1-1 0 0 0,10 0 0 0 0,25-6 0 0 0,32-7 0 0 0,37-7 0 0 0,28-5 0 0 0,18 1 0 0 0,4 0 0 0 0,-3 4 0 0 0,-11 0 0 0 0,-13-3 0 0 0,-19 4 0 0 0,-27 4 0 0 0,-28 5 0 0 0,-28 5 0 0 0,-31 2 0 0 0,-24 2 0 0 0,-13-4 0 0 0,1-1 0 0 0,12 0 0 0 0,22 1 0 0 0,33-3 0 0 0,34-1 0 0 0,33 1 0 0 0,33-4 0 0 0,33 1 0 0 0,26-3 0 0 0,20 0 0 0 0,12 3 0 0 0,7 4 0 0 0,-3 2 0 0 0,-12 2 0 0 0,-20 2 0 0 0,-22 1 0 0 0,-27 1 0 0 0,-33-1 0 0 0,-35 1 0 0 0,-30-1 0 0 0,-27 1 0 0 0,-22-1 0 0 0,-15 6 0 0 0,-9 1 0 0 0,-16 0 0 0 0,-11-2 0 0 0,-6 4 0 0 0,2 6 0 0 0,6 6 0 0 0,18-1 0 0 0,26 1 0 0 0,31 3 0 0 0,23-2 0 0 0,15-6 0 0 0,3-5 0 0 0,-4-5 0 0 0,-11-3 0 0 0,-13-2 0 0 0,-8-1 0 0 0,4-1 0 0 0,7 0 0 0 0,8 0 0 0 0,19 0 0 0 0,19 1 0 0 0,24 0 0 0 0,19-6 0 0 0,28-6 0 0 0,18-8 0 0 0,14-5 0 0 0,12 2 0 0 0,6 5 0 0 0,0 4 0 0 0,-3 6 0 0 0,-12 4 0 0 0,-18 3 0 0 0,-22 6 0 0 0,-19 8 0 0 0,-21 2 0 0 0,-29 4 0 0 0,-28 4 0 0 0,-27-2 0 0 0,-24 0 0 0 0,-28-2 0 0 0,-19 0 0 0 0,-8-3 0 0 0,-5 1 0 0 0,14-2 0 0 0,19-3 0 0 0,36-5 0 0 0,44-8 0 0 0,49-10 0 0 0,57-13 0 0 0,55-8 0 0 0,45 1 0 0 0,21 6 0 0 0,0 8 0 0 0,-19 5 0 0 0,-34 12 0 0 0,-49 10 0 0 0,-56 4 0 0 0,-53 5 0 0 0,-55-1 0 0 0,-56 2 0 0 0,-48-3 0 0 0,-30 2 0 0 0,-6 2 0 0 0,14-2 0 0 0,31-4 0 0 0,40-5 0 0 0,49-4 0 0 0,55-3 0 0 0,49-7 0 0 0,48-14 0 0 0,52-10 0 0 0,37-4 0 0 0,25 2 0 0 0,14 7 0 0 0,-9 7 0 0 0,-26 6 0 0 0,-34 5 0 0 0,-38 9 0 0 0,-39 9 0 0 0,-33 7 0 0 0,-35 1 0 0 0,-35 2 0 0 0,-30-3 0 0 0,-16-5 0 0 0,-13-5 0 0 0,3-4 0 0 0,15-3 0 0 0,19-2 0 0 0,28-1 0 0 0,38-1 0 0 0,43-6 0 0 0,48-6 0 0 0,44-7 0 0 0,27 0 0 0 0,15 4 0 0 0,-5 4 0 0 0,-23 4 0 0 0,-36 9 0 0 0,-40 4 0 0 0,-47 7 0 0 0,-52 2 0 0 0,-57 2 0 0 0,-56 0 0 0 0,-56 3 0 0 0,-30-3 0 0 0,-13-4 0 0 0,15 2 0 0 0,37-2 0 0 0,46-3 0 0 0,55-8 0 0 0,55-4 0 0 0,55-13 0 0 0,58-14 0 0 0,66-8 0 0 0,67-2 0 0 0,49 6 0 0 0,18 8 0 0 0,-15 14 0 0 0,-41 9 0 0 0,-51 10 0 0 0,-59 10 0 0 0,-68 7 0 0 0,-63 0 0 0 0,-64-5 0 0 0,-55 0 0 0 0,-45-3 0 0 0,-28 1 0 0 0,-4-2 0 0 0,14-4 0 0 0,32 1 0 0 0,41-1 0 0 0,48-2 0 0 0,55-8 0 0 0,55-10 0 0 0,50-19 0 0 0,40-11 0 0 0,27-4 0 0 0,16 6 0 0 0,-1 4 0 0 0,-22 6 0 0 0,-29 10 0 0 0,-31 11 0 0 0,-39 19 0 0 0,-48 11 0 0 0,-41 8 0 0 0,-34-1 0 0 0,-29-7 0 0 0,-20-7 0 0 0,-9-7 0 0 0,10-4 0 0 0,23-4 0 0 0,31-7 0 0 0,45-9 0 0 0,46-12 0 0 0,37-7 0 0 0,33-4 0 0 0,24 5 0 0 0,12 8 0 0 0,-4 7 0 0 0,-15 8 0 0 0,-34 10 0 0 0,-49 5 0 0 0,-53 6 0 0 0,-42 8 0 0 0,-33 5 0 0 0,-24-2 0 0 0,1 1 0 0 0,14-4 0 0 0,39-10 0 0 0,55-13 0 0 0,60-16 0 0 0,57-11 0 0 0,41-5 0 0 0,25 3 0 0 0,9 7 0 0 0,-12 8 0 0 0,-26 7 0 0 0,-30 15 0 0 0,-34 19 0 0 0,-39 9 0 0 0,-34 11 0 0 0,-35 3 0 0 0,-26 4 0 0 0,-22-7 0 0 0,-10-5 0 0 0,3-4 0 0 0,12-7 0 0 0,34-15 0 0 0,37-15 0 0 0,33-12 0 0 0,25-9 0 0 0,12-6 0 0 0,2 2 0 0 0,-12 11 0 0 0,-24 13 0 0 0,-35 18 0 0 0,-32 13 0 0 0,-22 11 0 0 0,-9-1 0 0 0,4-1 0 0 0,20-12 0 0 0,37-22 0 0 0,38-16 0 0 0,33-17 0 0 0,23-8 0 0 0,11 1 0 0 0,-3 3 0 0 0,-10 6 0 0 0,-18 14 0 0 0,-22 20 0 0 0,-32 19 0 0 0,-33 17 0 0 0,-25 6 0 0 0,-15 1 0 0 0,-4-3 0 0 0,6-4 0 0 0,20-9 0 0 0,25-10 0 0 0,17-9 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8:37:01.005"/>
    </inkml:context>
    <inkml:brush xml:id="br0">
      <inkml:brushProperty name="width" value="0.35" units="cm"/>
      <inkml:brushProperty name="height" value="0.35" units="cm"/>
      <inkml:brushProperty name="color" value="#FFFFFF"/>
    </inkml:brush>
  </inkml:definitions>
  <inkml:trace contextRef="#ctx0" brushRef="#br0">3645 244 24575,'-6'6'0,"-1"0"0,0-1 0,-1 0 0,1-1 0,-1 1 0,0-1 0,0-1 0,-16 5 0,-75 15 0,52-14 0,-173 36 0,180-29 0,21-7 0,19-9 0,0 1 0,0-1 0,0 0 0,-1 0 0,1 0 0,0 0 0,0 1 0,-1-1 0,1 0 0,0 0 0,-1 0 0,1 0 0,0 0 0,0 0 0,-1 0 0,1 0 0,0 0 0,0 0 0,-1 0 0,1 0 0,0 0 0,-1 0 0,1 0 0,0 0 0,0 0 0,-1 0 0,1-1 0,0 1 0,0 0 0,-1 0 0,1 0 0,0 0 0,0 0 0,-1-1 0,1 1 0,0 0 0,0 0 0,0 0 0,0-1 0,-1 1 0,1 0 0,0 0 0,0-1 0,0 1 0,2-17 0,13-16 0,81-113 0,-60 97 0,33-62 0,-68 110 0,-1-1 0,1 1 0,0-1 0,0 1 0,-1-1 0,1 1 0,-1-1 0,1 1 0,-1-1 0,0 0 0,1 1 0,-1-1 0,0 1 0,0-1 0,0-3 0,-1 5 0,1 0 0,0-1 0,-1 1 0,1-1 0,-1 1 0,1 0 0,0-1 0,-1 1 0,1 0 0,-1-1 0,1 1 0,-1 0 0,1-1 0,-1 1 0,1 0 0,-1 0 0,1 0 0,-1 0 0,1 0 0,-1-1 0,0 1 0,1 0 0,-1 0 0,1 0 0,-1 0 0,1 1 0,-1-1 0,1 0 0,-2 0 0,-4 2 0,-1 0 0,0 0 0,0 1 0,1-1 0,-11 7 0,-21 16 0,2 1 0,-59 55 0,71-58 0,-1 0 0,-1-2 0,-1-1 0,-1-1 0,0-1 0,-50 22 0,69-37 0,1 0 0,-1 1 0,1 0 0,0 1 0,1 0 0,-1 0 0,1 1 0,0-1 0,-7 9 0,2 0 0,1 1 0,1 0 0,-13 25 0,1 0 0,0 1 0,-41 58 0,52-85 0,0-1 0,-1 0 0,0-1 0,-1-1 0,0 1 0,-1-2 0,-25 15 0,-159 96 0,-20 12 0,146-93 0,21-10 0,-93 38 0,6-14 0,-134 48 0,270-101 0,0 0 0,0-1 0,1 1 0,-1 0 0,0-1 0,0 1 0,0-1 0,0 0 0,0 0 0,0 1 0,0-1 0,0-1 0,0 1 0,0 0 0,0 0 0,0-1 0,0 1 0,0-1 0,0 0 0,0 1 0,0-1 0,0 0 0,1 0 0,-1 0 0,0 0 0,-1-2 0,1-1 0,0 1 0,0-1 0,0 1 0,1-1 0,0 0 0,0 1 0,0-1 0,0 0 0,0 0 0,1 0 0,0 0 0,0-7 0,3-74 0,-1 57 0,-2-1 0,0 1 0,-5-33 0,3 52 0,1 0 0,-2 0 0,1 0 0,-2 0 0,1 1 0,-1-1 0,0 1 0,0 0 0,-1 0 0,-1 1 0,1-1 0,-1 1 0,0 1 0,-7-7 0,-33-26 0,-1 3 0,-72-43 0,110 74 0,0 0 0,1-1 0,-1 0 0,1-1 0,1 0 0,-1 0 0,1 0 0,0-1 0,1 0 0,-1-1 0,2 1 0,-1-1 0,1-1 0,1 1 0,0 0 0,0-1 0,1 0 0,0 0 0,0 0 0,1 0 0,1-1 0,0 1 0,0 0 0,1-1 0,0 1 0,1-1 0,4-19 0,0-7 0,-2 0 0,-2-57 0,1-25 0,-2 118 0,0 0 0,0-1 0,0 1 0,1-1 0,-1 1 0,0 0 0,1-1 0,-1 1 0,0 0 0,1-1 0,0 1 0,-1 0 0,1 0 0,0-1 0,-1 1 0,1 0 0,0 0 0,0 0 0,0 0 0,0 0 0,0 0 0,0 0 0,0 0 0,2 0 0,-1 0 0,0 1 0,0-1 0,0 1 0,0 0 0,0 0 0,0 0 0,0 0 0,0 0 0,1 1 0,-2-1 0,1 1 0,0-1 0,0 1 0,0 0 0,2 1 0,10 5 0,0 1 0,-1 1 0,20 16 0,-22-17 0,53 40 0,-9-8 0,-2 2 0,57 59 0,-89-78 0,0 2 0,-2 0 0,0 1 0,27 54 0,43 56 0,-72-113 0,-15-21 0,0 0 0,0 0 0,0 0 0,-1 1 0,1-1 0,-1 0 0,1 1 0,-1-1 0,2 5 0,-3-5 0,-1-1 0,1 0 0,0 0 0,0 0 0,-1 0 0,1 0 0,-1 0 0,1 0 0,-1 0 0,1 0 0,-1 0 0,1-1 0,-1 1 0,0 0 0,0 0 0,1 0 0,-1-1 0,0 1 0,0 0 0,0-1 0,0 1 0,0-1 0,0 1 0,0-1 0,0 1 0,0-1 0,0 0 0,0 1 0,0-1 0,0 0 0,-2 0 0,-26 7 0,-2-2 0,1-1 0,0-1 0,-1-1 0,-37-4 0,7 2 0,-101 2 0,-513-10 0,513-17 0,14 1 0,129 23 0,0 0 0,0 1 0,0 1 0,0 0 0,-32 8 0,24 0-1365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9:35:14.979"/>
    </inkml:context>
    <inkml:brush xml:id="br0">
      <inkml:brushProperty name="width" value="0.35" units="cm"/>
      <inkml:brushProperty name="height" value="0.35" units="cm"/>
      <inkml:brushProperty name="color" value="#00A0D7"/>
    </inkml:brush>
  </inkml:definitions>
  <inkml:trace contextRef="#ctx0" brushRef="#br0">1 0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9:35:39.152"/>
    </inkml:context>
    <inkml:brush xml:id="br0">
      <inkml:brushProperty name="width" value="0.35" units="cm"/>
      <inkml:brushProperty name="height" value="0.35" units="cm"/>
      <inkml:brushProperty name="color" value="#FF0066"/>
    </inkml:brush>
  </inkml:definitions>
  <inkml:trace contextRef="#ctx0" brushRef="#br0">0 0 24575,'0'0'-8191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9:35:51.054"/>
    </inkml:context>
    <inkml:brush xml:id="br0">
      <inkml:brushProperty name="width" value="0.35" units="cm"/>
      <inkml:brushProperty name="height" value="0.35" units="cm"/>
      <inkml:brushProperty name="color" value="#66CC00"/>
    </inkml:brush>
  </inkml:definitions>
  <inkml:trace contextRef="#ctx0" brushRef="#br0">1 0 24575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9:35:59.944"/>
    </inkml:context>
    <inkml:brush xml:id="br0">
      <inkml:brushProperty name="width" value="0.35" units="cm"/>
      <inkml:brushProperty name="height" value="0.35" units="cm"/>
      <inkml:brushProperty name="color" value="#AB008B"/>
    </inkml:brush>
  </inkml:definitions>
  <inkml:trace contextRef="#ctx0" brushRef="#br0">1 1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6T09:36:06.354"/>
    </inkml:context>
    <inkml:brush xml:id="br0">
      <inkml:brushProperty name="width" value="0.35" units="cm"/>
      <inkml:brushProperty name="height" value="0.35" units="cm"/>
      <inkml:brushProperty name="color" value="#004F8B"/>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5T20:12:25.101"/>
    </inkml:context>
    <inkml:brush xml:id="br0">
      <inkml:brushProperty name="width" value="0.35" units="cm"/>
      <inkml:brushProperty name="height" value="0.35" units="cm"/>
      <inkml:brushProperty name="color" value="#FFFFFF"/>
    </inkml:brush>
  </inkml:definitions>
  <inkml:trace contextRef="#ctx0" brushRef="#br0">20452 7250 0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5T20:19:08.806"/>
    </inkml:context>
    <inkml:brush xml:id="br0">
      <inkml:brushProperty name="width" value="0.35" units="cm"/>
      <inkml:brushProperty name="height" value="0.35" units="cm"/>
      <inkml:brushProperty name="color" value="#FFFFFF"/>
    </inkml:brush>
  </inkml:definitions>
  <inkml:trace contextRef="#ctx0" brushRef="#br0">8784 6985 0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5T20:19:08.807"/>
    </inkml:context>
    <inkml:brush xml:id="br0">
      <inkml:brushProperty name="width" value="0.35" units="cm"/>
      <inkml:brushProperty name="height" value="0.35" units="cm"/>
      <inkml:brushProperty name="color" value="#FFFFFF"/>
    </inkml:brush>
  </inkml:definitions>
  <inkml:trace contextRef="#ctx0" brushRef="#br0">11351 7435 0 0 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5T20:30:54.675"/>
    </inkml:context>
    <inkml:brush xml:id="br0">
      <inkml:brushProperty name="width" value="0.35" units="cm"/>
      <inkml:brushProperty name="height" value="0.35" units="cm"/>
      <inkml:brushProperty name="color" value="#FFFFFF"/>
    </inkml:brush>
  </inkml:definitions>
  <inkml:trace contextRef="#ctx0" brushRef="#br0">12572 6487 0 0 0,'-5'0'0'0'0,"-13"0"0"0"0,-19 0 0 0 0,-15 0 0 0 0,-8 0 0 0 0,-5 0 0 0 0,-3 0 0 0 0,0 0 0 0 0,17 0 0 0 0,22 0 0 0 0,22 0 0 0 0,17 0 0 0 0,13 0 0 0 0,7 0 0 0 0,9-5 0 0 0,10-2 0 0 0,6-6 0 0 0,5 1 0 0 0,3 1 0 0 0,2 3 0 0 0,0 3 0 0 0,-6 2 0 0 0,-7 2 0 0 0,-12 6 0 0 0,-19 8 0 0 0,-23 1 0 0 0,-28 4 0 0 0,-25-1 0 0 0,-24-3 0 0 0,-21-5 0 0 0,-19-3 0 0 0,-12-3 0 0 0,1-2 0 0 0,11-1 0 0 0,21 0 0 0 0,32-1 0 0 0,34 0 0 0 0,31-5 0 0 0,34-2 0 0 0,31 1 0 0 0,27 2 0 0 0,20 1 0 0 0,6 1 0 0 0,-5 2 0 0 0,-17 1 0 0 0,-40 0 0 0 0,-57 0 0 0 0,-71 0 0 0 0,-124-16 0 0 0,13-5 0 0 0,87 12 0 0 0,97 12 0 0 0,76 17 0 0 0,40 10 0 0 0,7 6 0 0 0,-23-4 0 0 0,-45-7 0 0 0,-64-8 0 0 0,-68-7 0 0 0,-70-10 0 0 0,-52-11 0 0 0,-24-3 0 0 0,3 1 0 0 0,35 2 0 0 0,42 3 0 0 0,52 3 0 0 0,46 3 0 0 0,42 1 0 0 0,48 1 0 0 0,54 0 0 0 0,59 1 0 0 0,50-1 0 0 0,34 6 0 0 0,7 7 0 0 0,-18 1 0 0 0,-36 4 0 0 0,-57-2 0 0 0,-63-2 0 0 0,-71-5 0 0 0,-74-4 0 0 0,-78-7 0 0 0,-68-9 0 0 0,-41-9 0 0 0,-8 0 0 0 0,25 3 0 0 0,42 5 0 0 0,54-2 0 0 0,58 2 0 0 0,60 3 0 0 0,55 3 0 0 0,66 3 0 0 0,65 1 0 0 0,48 7 0 0 0,27 14 0 0 0,-1 8 0 0 0,-28 5 0 0 0,-44-3 0 0 0,-45-6 0 0 0,-47-7 0 0 0,-41-7 0 0 0,-52-4 0 0 0,-55-3 0 0 0,-62-8 0 0 0,-50-2 0 0 0,-26-6 0 0 0,-2 0 0 0 0,25 3 0 0 0,40 2 0 0 0,46 9 0 0 0,46 4 0 0 0,39 7 0 0 0,35 1 0 0 0,30-1 0 0 0,19-2 0 0 0,15-4 0 0 0,6 4 0 0 0,-7 0 0 0 0,-11 4 0 0 0,-10-1 0 0 0,-21-2 0 0 0,-21-7 0 0 0,-18-11 0 0 0,-14-4 0 0 0,-9 1 0 0 0,-5-4 0 0 0,9 2 0 0 0,13 1 0 0 0,20 5 0 0 0,24 2 0 0 0,23 2 0 0 0,17 8 0 0 0,8 2 0 0 0,1 5 0 0 0,-9 2 0 0 0,-6-3 0 0 0,-3-3 0 0 0,-2-2 0 0 0,10-3 0 0 0,9-1 0 0 0,12-2 0 0 0,12 0 0 0 0,4-1 0 0 0,-6 0 0 0 0,-15 1 0 0 0,-17 0 0 0 0,-26-1 0 0 0,-31 1 0 0 0,-35 0 0 0 0,-29 0 0 0 0,-28 0 0 0 0,-33 0 0 0 0,-29 0 0 0 0,-19 0 0 0 0,-8 0 0 0 0,-3 0 0 0 0,11 0 0 0 0,22-5 0 0 0,34-8 0 0 0,46-6 0 0 0,43 0 0 0 0,40-3 0 0 0,32 3 0 0 0,38 5 0 0 0,40 4 0 0 0,35 4 0 0 0,20 3 0 0 0,0 3 0 0 0,-22 0 0 0 0,-35 1 0 0 0,-34 0 0 0 0,-46 0 0 0 0,-36-1 0 0 0,-33 1 0 0 0,-30-1 0 0 0,-28 0 0 0 0,-29 0 0 0 0,-29 0 0 0 0,-20 0 0 0 0,-10 0 0 0 0,-6 0 0 0 0,11 0 0 0 0,15-5 0 0 0,21-3 0 0 0,20-4 0 0 0,21 0 0 0 0,20 1 0 0 0,19-2 0 0 0,11 0 0 0 0,5 3 0 0 0,12 4 0 0 0,19 1 0 0 0,19-2 0 0 0,27-1 0 0 0,14 1 0 0 0,8 2 0 0 0,6 2 0 0 0,-5 1 0 0 0,-4 1 0 0 0,-10 1 0 0 0,-9 0 0 0 0,-9 0 0 0 0,-17 1 0 0 0,-19-1 0 0 0,-21 0 0 0 0,-19 0 0 0 0,-21 1 0 0 0,-11-1 0 0 0,-12 0 0 0 0,3 0 0 0 0,2 0 0 0 0,8 0 0 0 0,10 0 0 0 0,7 0 0 0 0,13-6 0 0 0,11-6 0 0 0,10-8 0 0 0,12 1 0 0 0,12-3 0 0 0,8 3 0 0 0,7 5 0 0 0,4 4 0 0 0,3 4 0 0 0,-1 4 0 0 0,1 1 0 0 0,0 1 0 0 0,-6 6 0 0 0,-8 8 0 0 0,-13 1 0 0 0,-7 3 0 0 0,-4 4 0 0 0,-1 4 0 0 0,0 14 0 0 0,1 10 0 0 0,1 13 0 0 0,2 7 0 0 0,0-4 0 0 0,0-7 0 0 0,1-19 0 0 0,-5-28 0 0 0,-7-25 0 0 0,-7-23 0 0 0,-6-15 0 0 0,-4-4 0 0 0,-2-4 0 0 0,-1 3 0 0 0,-1 5 0 0 0,0 2 0 0 0,6 2 0 0 0,1 10 0 0 0,6 6 0 0 0,12 8 0 0 0,12 8 0 0 0,11 7 0 0 0,3 9 0 0 0,3 6 0 0 0,5 6 0 0 0,2 6 0 0 0,2 1 0 0 0,1 1 0 0 0,1-2 0 0 0,1-5 0 0 0,-1-4 0 0 0,0-4 0 0 0,0-4 0 0 0,0-1 0 0 0,0-1 0 0 0,0-1 0 0 0,-12 0 0 0 0,-13 0 0 0 0,-14 1 0 0 0,-11 5 0 0 0,-13 1 0 0 0,-7 6 0 0 0,-2 6 0 0 0,5 6 0 0 0,4 3 0 0 0,7 3 0 0 0,7 7 0 0 0,7 13 0 0 0,5 20 0 0 0,-2 20 0 0 0,1 15 0 0 0,0 7 0 0 0,2-6 0 0 0,1-15 0 0 0,7-23 0 0 0,8-23 0 0 0,8-19 0 0 0,15-15 0 0 0,20-13 0 0 0,20-8 0 0 0,20-1 0 0 0,9-4 0 0 0,4 0 0 0 0,-6 3 0 0 0,-15 3 0 0 0,-28 3 0 0 0,-35 3 0 0 0,-42 2 0 0 0,-45-5 0 0 0,-56-11 0 0 0,-49-9 0 0 0,-30-10 0 0 0,-7 0 0 0 0,21 2 0 0 0,35 6 0 0 0,55 8 0 0 0,53 8 0 0 0,56 5 0 0 0,57 4 0 0 0,65 3 0 0 0,57 1 0 0 0,45 0 0 0 0,18 6 0 0 0,-12 2 0 0 0,-33-2 0 0 0,-40-1 0 0 0,-56-1 0 0 0,-58-3 0 0 0,-60-1 0 0 0,-62 0 0 0 0,-58-1 0 0 0,-51-6 0 0 0,-34-1 0 0 0,-8 0 0 0 0,10 1 0 0 0,30 2 0 0 0,39 1 0 0 0,54 2 0 0 0,56 0 0 0 0,55 1 0 0 0,54 1 0 0 0,50-1 0 0 0,47 6 0 0 0,24 1 0 0 0,-1 5 0 0 0,-19 1 0 0 0,-35-2 0 0 0,-38-3 0 0 0,-43-3 0 0 0,-205 9 0 0 0,-84 1 0 0 0,0-1 0 0 0,49-3 0 0 0,69-4 0 0 0,69-3 0 0 0,67-7 0 0 0,54-3 0 0 0,35-1 0 0 0,17 1 0 0 0,-9 1 0 0 0,-22 2 0 0 0,-34 1 0 0 0,-46 1 0 0 0,-54 1 0 0 0,-67 0 0 0 0,-80 1 0 0 0,-66-7 0 0 0,-30 0 0 0 0,5-1 0 0 0,36 2 0 0 0,57-5 0 0 0,62-4 0 0 0,72-7 0 0 0,69 1 0 0 0,72 4 0 0 0,77 4 0 0 0,57 10 0 0 0,30 5 0 0 0,-3 8 0 0 0,-36 7 0 0 0,-52 0 0 0 0,-66-2 0 0 0,-74-5 0 0 0,-70-3 0 0 0,-67-4 0 0 0,-54-2 0 0 0,-33-1 0 0 0,-12-2 0 0 0,7 0 0 0 0,25 1 0 0 0,35-1 0 0 0,52 0 0 0 0,55 1 0 0 0,53 0 0 0 0,59 0 0 0 0,64 0 0 0 0,49 5 0 0 0,28 8 0 0 0,2 6 0 0 0,-27 1 0 0 0,-43 1 0 0 0,-44-2 0 0 0,-46-4 0 0 0,-46-6 0 0 0,-140-3 0 0 0,-120 2 0 0 0,-68 0 0 0 0,-15 4 0 0 0,21 5 0 0 0,49 0 0 0 0,78-3 0 0 0,85-4 0 0 0,83-4 0 0 0,80-2 0 0 0,70-3 0 0 0,42-1 0 0 0,15 0 0 0 0,-10-1 0 0 0,-27-5 0 0 0,-38-2 0 0 0,-39-4 0 0 0,-42-1 0 0 0,-39 2 0 0 0,-37 3 0 0 0,-35-3 0 0 0,-35 1 0 0 0,-32 2 0 0 0,-15-3 0 0 0,-5 0 0 0 0,18 3 0 0 0,25-4 0 0 0,38 1 0 0 0,45-3 0 0 0,44 0 0 0 0,44 3 0 0 0,50 4 0 0 0,38 2 0 0 0,24 3 0 0 0,5 1 0 0 0,-18 1 0 0 0,-27 0 0 0 0,-40 1 0 0 0,-49-1 0 0 0,-53 1 0 0 0,-52-1 0 0 0,-55 0 0 0 0,-39 1 0 0 0,-22-1 0 0 0,4 0 0 0 0,14 0 0 0 0,38 0 0 0 0,46 0 0 0 0,45 0 0 0 0,44 0 0 0 0,45-6 0 0 0,40-6 0 0 0,28-8 0 0 0,20-5 0 0 0,5 2 0 0 0,-7-1 0 0 0,-23-2 0 0 0,-28 4 0 0 0,-31 0 0 0 0,-36 4 0 0 0,-46 0 0 0 0,-46 2 0 0 0,-40 5 0 0 0,-29-2 0 0 0,-20 2 0 0 0,6 2 0 0 0,16-2 0 0 0,36 0 0 0 0,44 3 0 0 0,42 2 0 0 0,42 8 0 0 0,49 8 0 0 0,41 19 0 0 0,27 16 0 0 0,9 15 0 0 0,-12 10 0 0 0,-26-3 0 0 0,-29-13 0 0 0,-35-15 0 0 0,-45-14 0 0 0,-56-12 0 0 0,-64-8 0 0 0,-73-4 0 0 0,-60-3 0 0 0,-22-7 0 0 0,8-6 0 0 0,40-1 0 0 0,52-4 0 0 0,58 3 0 0 0,52-3 0 0 0,51 4 0 0 0,47 3 0 0 0,47 5 0 0 0,62 8 0 0 0,48 16 0 0 0,20 15 0 0 0,0 8 0 0 0,-28 3 0 0 0,-41 0 0 0 0,-54-8 0 0 0,-48-10 0 0 0,-49-13 0 0 0,-53-15 0 0 0,-56-17 0 0 0,-46-16 0 0 0,-26-7 0 0 0,-9-6 0 0 0,11-1 0 0 0,30 3 0 0 0,45 10 0 0 0,55 12 0 0 0,57 9 0 0 0,48 14 0 0 0,41 18 0 0 0,24 11 0 0 0,8 8 0 0 0,-14 2 0 0 0,-22-4 0 0 0,-38-8 0 0 0,-40-19 0 0 0,-44-15 0 0 0,-72-33 0 0 0,2-10 0 0 0,49 11 0 0 0,71 27 0 0 0,68 34 0 0 0,29 17 0 0 0,10 10 0 0 0,-7 1 0 0 0,-19-2 0 0 0,-33-8 0 0 0,-45-16 0 0 0,-59-17 0 0 0,-68-25 0 0 0,-60-31 0 0 0,-46-22 0 0 0,-14-10 0 0 0,13 5 0 0 0,31 9 0 0 0,51 18 0 0 0,62 17 0 0 0,69 20 0 0 0,71 23 0 0 0,59 21 0 0 0,40 22 0 0 0,10 8 0 0 0,-10-2 0 0 0,-30-9 0 0 0,-40-9 0 0 0,-49-15 0 0 0,-50-18 0 0 0,-54-20 0 0 0,-40-13 0 0 0,-27-13 0 0 0,-11-5 0 0 0,6-1 0 0 0,17 9 0 0 0,31 9 0 0 0,38 11 0 0 0,35 7 0 0 0,39 6 0 0 0,39 9 0 0 0,28 3 0 0 0,10 6 0 0 0,-3 1 0 0 0,-17-3 0 0 0,-35-3 0 0 0,-40-3 0 0 0,-40-3 0 0 0,-28-1 0 0 0,-11-2 0 0 0,-3 0 0 0 0,15 5 0 0 0,25 1 0 0 0,26 6 0 0 0,23 5 0 0 0,16 12 0 0 0,7 5 0 0 0,-2 3 0 0 0,-9 0 0 0 0,-6-1 0 0 0,-10-1 0 0 0,-10-1 0 0 0,-12-6 0 0 0,-13-8 0 0 0,-11-8 0 0 0,-7-5 0 0 0,1-10 0 0 0,10-4 0 0 0,13-1 0 0 0,12 1 0 0 0,4 7 0 0 0,0 9 0 0 0,-2 8 0 0 0,-9 2 0 0 0,-10-3 0 0 0,-15 1 0 0 0,-9-2 0 0 0,-4-4 0 0 0,-7 2 0 0 0,-3-1 0 0 0,3-3 0 0 0,1-3 0 0 0,15-3 0 0 0,16-1 0 0 0,15-1 0 0 0,12-1 0 0 0,9-1 0 0 0,5 1 0 0 0,3-1 0 0 0,-4 1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5T20:31:16.303"/>
    </inkml:context>
    <inkml:brush xml:id="br0">
      <inkml:brushProperty name="width" value="0.35" units="cm"/>
      <inkml:brushProperty name="height" value="0.35" units="cm"/>
      <inkml:brushProperty name="color" value="#FFFFFF"/>
    </inkml:brush>
  </inkml:definitions>
  <inkml:trace contextRef="#ctx0" brushRef="#br0">16378 5056 0 0 0,'5'-6'0'0'0,"2"-1"0"0"0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25T20:31:18.585"/>
    </inkml:context>
    <inkml:brush xml:id="br0">
      <inkml:brushProperty name="width" value="0.35" units="cm"/>
      <inkml:brushProperty name="height" value="0.35" units="cm"/>
      <inkml:brushProperty name="color" value="#FFFFFF"/>
    </inkml:brush>
  </inkml:definitions>
  <inkml:trace contextRef="#ctx0" brushRef="#br0">15425 4657 0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A214D3A-912A-4866-90B4-0232CEDB2416}" type="datetime1">
              <a:rPr lang="tr-TR" noProof="0" smtClean="0"/>
              <a:t>26.05.2023</a:t>
            </a:fld>
            <a:endParaRPr lang="tr-TR" noProof="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tr-TR" noProof="0" smtClean="0"/>
              <a:t>‹#›</a:t>
            </a:fld>
            <a:endParaRPr lang="tr-TR"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a:t>
            </a:fld>
            <a:endParaRPr lang="tr-TR"/>
          </a:p>
        </p:txBody>
      </p:sp>
    </p:spTree>
    <p:extLst>
      <p:ext uri="{BB962C8B-B14F-4D97-AF65-F5344CB8AC3E}">
        <p14:creationId xmlns:p14="http://schemas.microsoft.com/office/powerpoint/2010/main" val="1325209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14</a:t>
            </a:fld>
            <a:endParaRPr lang="tr-TR"/>
          </a:p>
        </p:txBody>
      </p:sp>
    </p:spTree>
    <p:extLst>
      <p:ext uri="{BB962C8B-B14F-4D97-AF65-F5344CB8AC3E}">
        <p14:creationId xmlns:p14="http://schemas.microsoft.com/office/powerpoint/2010/main" val="247655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15</a:t>
            </a:fld>
            <a:endParaRPr lang="tr-TR"/>
          </a:p>
        </p:txBody>
      </p:sp>
    </p:spTree>
    <p:extLst>
      <p:ext uri="{BB962C8B-B14F-4D97-AF65-F5344CB8AC3E}">
        <p14:creationId xmlns:p14="http://schemas.microsoft.com/office/powerpoint/2010/main" val="59384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16</a:t>
            </a:fld>
            <a:endParaRPr lang="tr-TR"/>
          </a:p>
        </p:txBody>
      </p:sp>
    </p:spTree>
    <p:extLst>
      <p:ext uri="{BB962C8B-B14F-4D97-AF65-F5344CB8AC3E}">
        <p14:creationId xmlns:p14="http://schemas.microsoft.com/office/powerpoint/2010/main" val="291498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18</a:t>
            </a:fld>
            <a:endParaRPr lang="tr-TR"/>
          </a:p>
        </p:txBody>
      </p:sp>
    </p:spTree>
    <p:extLst>
      <p:ext uri="{BB962C8B-B14F-4D97-AF65-F5344CB8AC3E}">
        <p14:creationId xmlns:p14="http://schemas.microsoft.com/office/powerpoint/2010/main" val="4232705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19</a:t>
            </a:fld>
            <a:endParaRPr lang="tr-TR"/>
          </a:p>
        </p:txBody>
      </p:sp>
    </p:spTree>
    <p:extLst>
      <p:ext uri="{BB962C8B-B14F-4D97-AF65-F5344CB8AC3E}">
        <p14:creationId xmlns:p14="http://schemas.microsoft.com/office/powerpoint/2010/main" val="3786581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20</a:t>
            </a:fld>
            <a:endParaRPr lang="tr-TR"/>
          </a:p>
        </p:txBody>
      </p:sp>
    </p:spTree>
    <p:extLst>
      <p:ext uri="{BB962C8B-B14F-4D97-AF65-F5344CB8AC3E}">
        <p14:creationId xmlns:p14="http://schemas.microsoft.com/office/powerpoint/2010/main" val="4221550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21</a:t>
            </a:fld>
            <a:endParaRPr lang="tr-TR"/>
          </a:p>
        </p:txBody>
      </p:sp>
    </p:spTree>
    <p:extLst>
      <p:ext uri="{BB962C8B-B14F-4D97-AF65-F5344CB8AC3E}">
        <p14:creationId xmlns:p14="http://schemas.microsoft.com/office/powerpoint/2010/main" val="1621677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3</a:t>
            </a:fld>
            <a:endParaRPr lang="tr-TR"/>
          </a:p>
        </p:txBody>
      </p:sp>
    </p:spTree>
    <p:extLst>
      <p:ext uri="{BB962C8B-B14F-4D97-AF65-F5344CB8AC3E}">
        <p14:creationId xmlns:p14="http://schemas.microsoft.com/office/powerpoint/2010/main" val="826253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5</a:t>
            </a:fld>
            <a:endParaRPr lang="tr-TR"/>
          </a:p>
        </p:txBody>
      </p:sp>
    </p:spTree>
    <p:extLst>
      <p:ext uri="{BB962C8B-B14F-4D97-AF65-F5344CB8AC3E}">
        <p14:creationId xmlns:p14="http://schemas.microsoft.com/office/powerpoint/2010/main" val="4256458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7</a:t>
            </a:fld>
            <a:endParaRPr lang="tr-TR"/>
          </a:p>
        </p:txBody>
      </p:sp>
    </p:spTree>
    <p:extLst>
      <p:ext uri="{BB962C8B-B14F-4D97-AF65-F5344CB8AC3E}">
        <p14:creationId xmlns:p14="http://schemas.microsoft.com/office/powerpoint/2010/main" val="1362956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9</a:t>
            </a:fld>
            <a:endParaRPr lang="tr-TR"/>
          </a:p>
        </p:txBody>
      </p:sp>
    </p:spTree>
    <p:extLst>
      <p:ext uri="{BB962C8B-B14F-4D97-AF65-F5344CB8AC3E}">
        <p14:creationId xmlns:p14="http://schemas.microsoft.com/office/powerpoint/2010/main" val="3393791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10</a:t>
            </a:fld>
            <a:endParaRPr lang="tr-TR"/>
          </a:p>
        </p:txBody>
      </p:sp>
    </p:spTree>
    <p:extLst>
      <p:ext uri="{BB962C8B-B14F-4D97-AF65-F5344CB8AC3E}">
        <p14:creationId xmlns:p14="http://schemas.microsoft.com/office/powerpoint/2010/main" val="1127835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11</a:t>
            </a:fld>
            <a:endParaRPr lang="tr-TR"/>
          </a:p>
        </p:txBody>
      </p:sp>
    </p:spTree>
    <p:extLst>
      <p:ext uri="{BB962C8B-B14F-4D97-AF65-F5344CB8AC3E}">
        <p14:creationId xmlns:p14="http://schemas.microsoft.com/office/powerpoint/2010/main" val="3917401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12</a:t>
            </a:fld>
            <a:endParaRPr lang="tr-TR"/>
          </a:p>
        </p:txBody>
      </p:sp>
    </p:spTree>
    <p:extLst>
      <p:ext uri="{BB962C8B-B14F-4D97-AF65-F5344CB8AC3E}">
        <p14:creationId xmlns:p14="http://schemas.microsoft.com/office/powerpoint/2010/main" val="336691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5939589-3E79-4C82-AA4A-FE78234FAA59}" type="slidenum">
              <a:rPr lang="tr-TR" smtClean="0"/>
              <a:t>13</a:t>
            </a:fld>
            <a:endParaRPr lang="tr-TR"/>
          </a:p>
        </p:txBody>
      </p:sp>
    </p:spTree>
    <p:extLst>
      <p:ext uri="{BB962C8B-B14F-4D97-AF65-F5344CB8AC3E}">
        <p14:creationId xmlns:p14="http://schemas.microsoft.com/office/powerpoint/2010/main" val="3891849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cxnSp>
        <p:nvCxnSpPr>
          <p:cNvPr id="11" name="Düz Bağlayıcı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cxnSp>
        <p:nvCxnSpPr>
          <p:cNvPr id="10" name="Düz Bağlayıcı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sp>
        <p:nvSpPr>
          <p:cNvPr id="5" name="Metin Yer Tutucusu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cxnSp>
        <p:nvCxnSpPr>
          <p:cNvPr id="10" name="Düz Bağlayıcı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
        <p:nvSpPr>
          <p:cNvPr id="15" name="Metin Yer Tutucusu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17" name="İçerik Yer Tutucusu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tr-TR" noProof="0"/>
              <a:t>Başlık</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sp>
        <p:nvSpPr>
          <p:cNvPr id="5" name="Alt Bilgi Yer Tutucusu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rtl="0"/>
              <a:t>‹#›</a:t>
            </a:fld>
            <a:endParaRPr lang="tr-TR" noProof="0"/>
          </a:p>
        </p:txBody>
      </p:sp>
      <p:cxnSp>
        <p:nvCxnSpPr>
          <p:cNvPr id="7" name="Düz Bağlayıcı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Dikdörtgen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3" name="Resim Yer Tutucusu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tr-TR" noProof="0"/>
              <a:t>Resim eklemek için simgeye tıklayın</a:t>
            </a:r>
          </a:p>
        </p:txBody>
      </p:sp>
      <p:sp>
        <p:nvSpPr>
          <p:cNvPr id="10" name="Resim Yer Tutucusu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tr-TR" noProof="0"/>
              <a:t>Resim eklemek için simgeye tıklayın</a:t>
            </a:r>
          </a:p>
        </p:txBody>
      </p:sp>
      <p:sp>
        <p:nvSpPr>
          <p:cNvPr id="11" name="Resim Yer Tutucusu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tr-TR" noProof="0"/>
              <a:t>Resim eklemek için simgeye tıklayın</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Yalnızca Başlık">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Resim Yer Tutucusu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2" name="Resim Yer Tutucusu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1" name="Resim Yer Tutucusu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30" name="Resim Yer Tutucusu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tr-TR" noProof="0" smtClean="0"/>
              <a:pPr rtl="0"/>
              <a:t>‹#›</a:t>
            </a:fld>
            <a:endParaRPr lang="tr-TR" noProof="0"/>
          </a:p>
        </p:txBody>
      </p:sp>
      <p:sp>
        <p:nvSpPr>
          <p:cNvPr id="8" name="Grafik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10" name="Grafik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
        <p:nvSpPr>
          <p:cNvPr id="12" name="Grafik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cxnSp>
        <p:nvCxnSpPr>
          <p:cNvPr id="14" name="Düz Bağlayıcı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etin Yer Tutucusu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tr-TR" noProof="0"/>
              <a:t>Asıl metin stillerini düzenlemek için tıklayın</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6" name="Düz Bağlayıcı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tr-TR" noProof="0"/>
              <a:t>03.09.20XX</a:t>
            </a:r>
          </a:p>
        </p:txBody>
      </p:sp>
      <p:sp>
        <p:nvSpPr>
          <p:cNvPr id="3" name="Alt Bilgi Yer Tutucusu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tr-TR" noProof="0"/>
              <a:t>Sunu Başlığı</a:t>
            </a:r>
          </a:p>
        </p:txBody>
      </p:sp>
      <p:sp>
        <p:nvSpPr>
          <p:cNvPr id="4" name="Slayt Numarası Yer Tutucusu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5" name="Düz Bağlayıcı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Metin Yer Tutucusu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tr-TR" noProof="0"/>
              <a:t>03.09.20XX</a:t>
            </a:r>
          </a:p>
        </p:txBody>
      </p:sp>
      <p:sp>
        <p:nvSpPr>
          <p:cNvPr id="6" name="Alt Bilgi Yer Tutucusu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tr-TR" noProof="0"/>
              <a:t>Sunu Başlığı</a:t>
            </a:r>
          </a:p>
        </p:txBody>
      </p:sp>
      <p:sp>
        <p:nvSpPr>
          <p:cNvPr id="7" name="Slayt Numarası Yer Tutucusu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8" name="Düz Bağlayıcı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tr-TR" noProof="0"/>
              <a:t>Asıl başlık stilini düzenlemek için tıklayın</a:t>
            </a:r>
          </a:p>
        </p:txBody>
      </p:sp>
      <p:sp>
        <p:nvSpPr>
          <p:cNvPr id="3" name="Resim Yer Tutucusu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p>
        </p:txBody>
      </p:sp>
      <p:sp>
        <p:nvSpPr>
          <p:cNvPr id="4" name="Metin Yer Tutucusu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tr-TR" noProof="0"/>
              <a:t>03.09.20XX</a:t>
            </a:r>
          </a:p>
        </p:txBody>
      </p:sp>
      <p:sp>
        <p:nvSpPr>
          <p:cNvPr id="6" name="Alt Bilgi Yer Tutucusu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tr-TR" noProof="0"/>
              <a:t>Sunu Başlığı</a:t>
            </a:r>
          </a:p>
        </p:txBody>
      </p:sp>
      <p:sp>
        <p:nvSpPr>
          <p:cNvPr id="7" name="Slayt Numarası Yer Tutucusu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8" name="Düz Bağlayıcı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aşlık 2 Slayt">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tıklatın</a:t>
            </a:r>
          </a:p>
        </p:txBody>
      </p:sp>
      <p:cxnSp>
        <p:nvCxnSpPr>
          <p:cNvPr id="9" name="Düz Bağlayıcı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fik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21" name="Grafik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tr-TR" noProof="0"/>
          </a:p>
        </p:txBody>
      </p:sp>
      <p:sp>
        <p:nvSpPr>
          <p:cNvPr id="23" name="Grafik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Yalnızca Başlık">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Resim Yer Tutucusu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tr-TR" noProof="0"/>
              <a:t>Başlık</a:t>
            </a:r>
          </a:p>
        </p:txBody>
      </p:sp>
      <p:sp>
        <p:nvSpPr>
          <p:cNvPr id="3" name="Tarih Yer Tutucusu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tr-TR" noProof="0"/>
              <a:t>03.09.20XX</a:t>
            </a:r>
          </a:p>
        </p:txBody>
      </p:sp>
      <p:sp>
        <p:nvSpPr>
          <p:cNvPr id="4" name="Alt Bilgi Yer Tutucusu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tr-TR" noProof="0"/>
              <a:t>Sunu Başlığı</a:t>
            </a:r>
          </a:p>
        </p:txBody>
      </p:sp>
      <p:sp>
        <p:nvSpPr>
          <p:cNvPr id="5" name="Slayt Numarası Yer Tutucusu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tr-TR" noProof="0" smtClean="0"/>
              <a:pPr rtl="0"/>
              <a:t>‹#›</a:t>
            </a:fld>
            <a:endParaRPr lang="tr-TR" noProof="0"/>
          </a:p>
        </p:txBody>
      </p:sp>
      <p:cxnSp>
        <p:nvCxnSpPr>
          <p:cNvPr id="14" name="Düz Bağlayıcı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etin Yer Tutucusu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tr-TR" noProof="0"/>
              <a:t>Asıl metin stillerini düzenlemek için tıklayın</a:t>
            </a:r>
          </a:p>
        </p:txBody>
      </p:sp>
      <p:sp>
        <p:nvSpPr>
          <p:cNvPr id="11" name="Grafik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13" name="Grafik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17" name="Grafik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aşlık ve İçerik">
    <p:spTree>
      <p:nvGrpSpPr>
        <p:cNvPr id="1" name=""/>
        <p:cNvGrpSpPr/>
        <p:nvPr/>
      </p:nvGrpSpPr>
      <p:grpSpPr>
        <a:xfrm>
          <a:off x="0" y="0"/>
          <a:ext cx="0" cy="0"/>
          <a:chOff x="0" y="0"/>
          <a:chExt cx="0" cy="0"/>
        </a:xfrm>
      </p:grpSpPr>
      <p:sp>
        <p:nvSpPr>
          <p:cNvPr id="15" name="Resim Yer Tutucusu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tr-TR" noProof="0"/>
              <a:t>Resim eklemek için simgeye tıklayın</a:t>
            </a:r>
          </a:p>
        </p:txBody>
      </p:sp>
      <p:sp>
        <p:nvSpPr>
          <p:cNvPr id="2" name="Başlık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rtlCol="0" anchor="b"/>
          <a:lstStyle>
            <a:lvl1pPr>
              <a:defRPr sz="5400"/>
            </a:lvl1pPr>
          </a:lstStyle>
          <a:p>
            <a:pPr rtl="0"/>
            <a:r>
              <a:rPr lang="tr-TR" noProof="0"/>
              <a:t>Esas başlık stilini düzenlemek için tıklayın</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4" name="Tarih Yer Tutucusu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rtl="0"/>
              <a:t>‹#›</a:t>
            </a:fld>
            <a:endParaRPr lang="tr-TR" noProof="0"/>
          </a:p>
        </p:txBody>
      </p:sp>
      <p:cxnSp>
        <p:nvCxnSpPr>
          <p:cNvPr id="9" name="Düz Bağlayıcı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fik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
        <p:nvSpPr>
          <p:cNvPr id="19" name="Grafik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ölüm Üst Bilgisi">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
        <p:nvSpPr>
          <p:cNvPr id="4" name="Grafik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tr-TR" noProof="0"/>
          </a:p>
        </p:txBody>
      </p:sp>
      <p:sp>
        <p:nvSpPr>
          <p:cNvPr id="5" name="Grafik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tr-TR" noProof="0"/>
          </a:p>
        </p:txBody>
      </p:sp>
      <p:sp>
        <p:nvSpPr>
          <p:cNvPr id="6" name="Grafik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tr-TR" noProof="0"/>
          </a:p>
        </p:txBody>
      </p:sp>
      <p:sp>
        <p:nvSpPr>
          <p:cNvPr id="7" name="Grafik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tr-TR" noProof="0"/>
          </a:p>
        </p:txBody>
      </p:sp>
      <p:sp>
        <p:nvSpPr>
          <p:cNvPr id="11" name="Grafik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tr-TR" noProof="0"/>
          </a:p>
        </p:txBody>
      </p:sp>
      <p:sp>
        <p:nvSpPr>
          <p:cNvPr id="13" name="Grafik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tr-TR" noProof="0" smtClean="0"/>
              <a:t>‹#›</a:t>
            </a:fld>
            <a:endParaRPr lang="tr-TR" noProof="0"/>
          </a:p>
        </p:txBody>
      </p:sp>
      <p:cxnSp>
        <p:nvCxnSpPr>
          <p:cNvPr id="7" name="Düz Bağlayıcı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tr-TR" noProof="0"/>
              <a:t>Asıl başlık stilini düzenlemek için tıklayın</a:t>
            </a:r>
          </a:p>
        </p:txBody>
      </p:sp>
      <p:sp>
        <p:nvSpPr>
          <p:cNvPr id="3" name="Alt Başlık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
        <p:nvSpPr>
          <p:cNvPr id="5" name="Alt Bilgi Yer Tutucusu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tr-TR" noProof="0" smtClean="0"/>
              <a:pPr rtl="0"/>
              <a:t>‹#›</a:t>
            </a:fld>
            <a:endParaRPr lang="tr-TR" noProof="0"/>
          </a:p>
        </p:txBody>
      </p:sp>
      <p:cxnSp>
        <p:nvCxnSpPr>
          <p:cNvPr id="7" name="Düz Bağlayıcı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Dikdörtgen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3" name="Resim Yer Tutucusu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tr-TR" noProof="0"/>
              <a:t>Resim eklemek için simgeye tıklayın</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Başlık ve İçerik">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tr-TR" noProof="0"/>
              <a:t>Başlık</a:t>
            </a:r>
          </a:p>
        </p:txBody>
      </p:sp>
      <p:sp>
        <p:nvSpPr>
          <p:cNvPr id="3" name="İçerik Yer Tutucusu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tr-TR" noProof="0" smtClean="0"/>
              <a:pPr rtl="0"/>
              <a:t>‹#›</a:t>
            </a:fld>
            <a:endParaRPr lang="tr-TR" noProof="0"/>
          </a:p>
        </p:txBody>
      </p:sp>
      <p:sp>
        <p:nvSpPr>
          <p:cNvPr id="9" name="Grafik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tr-TR" noProof="0"/>
          </a:p>
        </p:txBody>
      </p:sp>
      <p:sp>
        <p:nvSpPr>
          <p:cNvPr id="11" name="Grafik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İçerik Yer Tutucusu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cxnSp>
        <p:nvCxnSpPr>
          <p:cNvPr id="8" name="Düz Bağlayıcı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fik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tr-TR" noProof="0"/>
          </a:p>
        </p:txBody>
      </p:sp>
      <p:sp>
        <p:nvSpPr>
          <p:cNvPr id="12" name="Grafik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tr-TR" noProof="0"/>
          </a:p>
        </p:txBody>
      </p:sp>
      <p:sp>
        <p:nvSpPr>
          <p:cNvPr id="14" name="Grafik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tr-TR"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tr-TR" noProof="0"/>
              <a:t>03.09.20XX</a:t>
            </a:r>
          </a:p>
        </p:txBody>
      </p:sp>
      <p:sp>
        <p:nvSpPr>
          <p:cNvPr id="5" name="Alt Bilgi Yer Tutucusu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tr-TR" noProof="0"/>
              <a:t>Sunu Başlığı</a:t>
            </a:r>
          </a:p>
        </p:txBody>
      </p:sp>
      <p:sp>
        <p:nvSpPr>
          <p:cNvPr id="6" name="Slayt Numarası Yer Tutucusu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tr-TR" noProof="0" smtClean="0"/>
              <a:t>‹#›</a:t>
            </a:fld>
            <a:endParaRPr lang="tr-TR"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48.jpe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82.png"/></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13" Type="http://schemas.openxmlformats.org/officeDocument/2006/relationships/image" Target="../media/image8.png"/><Relationship Id="rId39" Type="http://schemas.openxmlformats.org/officeDocument/2006/relationships/customXml" Target="../ink/ink13.xml"/><Relationship Id="rId34" Type="http://schemas.openxmlformats.org/officeDocument/2006/relationships/customXml" Target="../ink/ink11.xml"/><Relationship Id="rId42" Type="http://schemas.openxmlformats.org/officeDocument/2006/relationships/image" Target="../media/image14.png"/><Relationship Id="rId47" Type="http://schemas.openxmlformats.org/officeDocument/2006/relationships/customXml" Target="../ink/ink17.xml"/><Relationship Id="rId50" Type="http://schemas.openxmlformats.org/officeDocument/2006/relationships/image" Target="../media/image18.png"/><Relationship Id="rId55" Type="http://schemas.openxmlformats.org/officeDocument/2006/relationships/customXml" Target="../ink/ink21.xml"/><Relationship Id="rId63" Type="http://schemas.openxmlformats.org/officeDocument/2006/relationships/image" Target="../media/image24.png"/><Relationship Id="rId68" Type="http://schemas.openxmlformats.org/officeDocument/2006/relationships/customXml" Target="../ink/ink28.xml"/><Relationship Id="rId7" Type="http://schemas.openxmlformats.org/officeDocument/2006/relationships/customXml" Target="../ink/ink3.xml"/><Relationship Id="rId71" Type="http://schemas.openxmlformats.org/officeDocument/2006/relationships/customXml" Target="../ink/ink30.xml"/><Relationship Id="rId2" Type="http://schemas.openxmlformats.org/officeDocument/2006/relationships/notesSlide" Target="../notesSlides/notesSlide2.xml"/><Relationship Id="rId11" Type="http://schemas.openxmlformats.org/officeDocument/2006/relationships/image" Target="../media/image7.png"/><Relationship Id="rId32" Type="http://schemas.openxmlformats.org/officeDocument/2006/relationships/customXml" Target="../ink/ink9.xml"/><Relationship Id="rId37" Type="http://schemas.openxmlformats.org/officeDocument/2006/relationships/image" Target="../media/image10.png"/><Relationship Id="rId40" Type="http://schemas.openxmlformats.org/officeDocument/2006/relationships/image" Target="../media/image13.png"/><Relationship Id="rId45" Type="http://schemas.openxmlformats.org/officeDocument/2006/relationships/customXml" Target="../ink/ink16.xml"/><Relationship Id="rId53" Type="http://schemas.openxmlformats.org/officeDocument/2006/relationships/customXml" Target="../ink/ink20.xml"/><Relationship Id="rId58" Type="http://schemas.openxmlformats.org/officeDocument/2006/relationships/image" Target="../media/image22.png"/><Relationship Id="rId66" Type="http://schemas.openxmlformats.org/officeDocument/2006/relationships/customXml" Target="../ink/ink27.xml"/><Relationship Id="rId5" Type="http://schemas.openxmlformats.org/officeDocument/2006/relationships/image" Target="../media/image310.png"/><Relationship Id="rId61" Type="http://schemas.openxmlformats.org/officeDocument/2006/relationships/customXml" Target="../ink/ink24.xml"/><Relationship Id="rId10" Type="http://schemas.openxmlformats.org/officeDocument/2006/relationships/customXml" Target="../ink/ink6.xml"/><Relationship Id="rId31" Type="http://schemas.openxmlformats.org/officeDocument/2006/relationships/image" Target="../media/image12.png"/><Relationship Id="rId44" Type="http://schemas.openxmlformats.org/officeDocument/2006/relationships/image" Target="../media/image15.png"/><Relationship Id="rId52" Type="http://schemas.openxmlformats.org/officeDocument/2006/relationships/image" Target="../media/image19.png"/><Relationship Id="rId60" Type="http://schemas.openxmlformats.org/officeDocument/2006/relationships/image" Target="../media/image23.png"/><Relationship Id="rId65" Type="http://schemas.openxmlformats.org/officeDocument/2006/relationships/image" Target="../media/image25.png"/><Relationship Id="rId4" Type="http://schemas.openxmlformats.org/officeDocument/2006/relationships/customXml" Target="../ink/ink1.xml"/><Relationship Id="rId9" Type="http://schemas.openxmlformats.org/officeDocument/2006/relationships/customXml" Target="../ink/ink5.xml"/><Relationship Id="rId14" Type="http://schemas.openxmlformats.org/officeDocument/2006/relationships/customXml" Target="../ink/ink8.xml"/><Relationship Id="rId35" Type="http://schemas.openxmlformats.org/officeDocument/2006/relationships/customXml" Target="../ink/ink12.xml"/><Relationship Id="rId43" Type="http://schemas.openxmlformats.org/officeDocument/2006/relationships/customXml" Target="../ink/ink15.xml"/><Relationship Id="rId48" Type="http://schemas.openxmlformats.org/officeDocument/2006/relationships/image" Target="../media/image17.png"/><Relationship Id="rId56" Type="http://schemas.openxmlformats.org/officeDocument/2006/relationships/image" Target="../media/image21.png"/><Relationship Id="rId64" Type="http://schemas.openxmlformats.org/officeDocument/2006/relationships/customXml" Target="../ink/ink26.xml"/><Relationship Id="rId69" Type="http://schemas.openxmlformats.org/officeDocument/2006/relationships/customXml" Target="../ink/ink29.xml"/><Relationship Id="rId8" Type="http://schemas.openxmlformats.org/officeDocument/2006/relationships/customXml" Target="../ink/ink4.xml"/><Relationship Id="rId51" Type="http://schemas.openxmlformats.org/officeDocument/2006/relationships/customXml" Target="../ink/ink19.xml"/><Relationship Id="rId72" Type="http://schemas.openxmlformats.org/officeDocument/2006/relationships/image" Target="../media/image28.png"/><Relationship Id="rId3" Type="http://schemas.openxmlformats.org/officeDocument/2006/relationships/image" Target="../media/image6.png"/><Relationship Id="rId12" Type="http://schemas.openxmlformats.org/officeDocument/2006/relationships/customXml" Target="../ink/ink7.xml"/><Relationship Id="rId33" Type="http://schemas.openxmlformats.org/officeDocument/2006/relationships/customXml" Target="../ink/ink10.xml"/><Relationship Id="rId38" Type="http://schemas.openxmlformats.org/officeDocument/2006/relationships/image" Target="../media/image11.png"/><Relationship Id="rId46" Type="http://schemas.openxmlformats.org/officeDocument/2006/relationships/image" Target="../media/image16.png"/><Relationship Id="rId59" Type="http://schemas.openxmlformats.org/officeDocument/2006/relationships/customXml" Target="../ink/ink23.xml"/><Relationship Id="rId67" Type="http://schemas.openxmlformats.org/officeDocument/2006/relationships/image" Target="../media/image26.png"/><Relationship Id="rId41" Type="http://schemas.openxmlformats.org/officeDocument/2006/relationships/customXml" Target="../ink/ink14.xml"/><Relationship Id="rId54" Type="http://schemas.openxmlformats.org/officeDocument/2006/relationships/image" Target="../media/image20.png"/><Relationship Id="rId62" Type="http://schemas.openxmlformats.org/officeDocument/2006/relationships/customXml" Target="../ink/ink25.xml"/><Relationship Id="rId70"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customXml" Target="../ink/ink2.xml"/><Relationship Id="rId36" Type="http://schemas.openxmlformats.org/officeDocument/2006/relationships/image" Target="../media/image9.png"/><Relationship Id="rId49" Type="http://schemas.openxmlformats.org/officeDocument/2006/relationships/customXml" Target="../ink/ink18.xml"/><Relationship Id="rId57" Type="http://schemas.openxmlformats.org/officeDocument/2006/relationships/customXml" Target="../ink/ink22.xml"/></Relationships>
</file>

<file path=ppt/slides/_rels/slide4.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customXml" Target="../ink/ink35.xml"/><Relationship Id="rId18" Type="http://schemas.openxmlformats.org/officeDocument/2006/relationships/image" Target="../media/image22.png"/><Relationship Id="rId3" Type="http://schemas.openxmlformats.org/officeDocument/2006/relationships/image" Target="../media/image30.png"/><Relationship Id="rId21" Type="http://schemas.openxmlformats.org/officeDocument/2006/relationships/customXml" Target="../ink/ink39.xml"/><Relationship Id="rId7" Type="http://schemas.openxmlformats.org/officeDocument/2006/relationships/customXml" Target="../ink/ink32.xml"/><Relationship Id="rId12" Type="http://schemas.openxmlformats.org/officeDocument/2006/relationships/image" Target="../media/image240.png"/><Relationship Id="rId17" Type="http://schemas.openxmlformats.org/officeDocument/2006/relationships/customXml" Target="../ink/ink37.xml"/><Relationship Id="rId2" Type="http://schemas.openxmlformats.org/officeDocument/2006/relationships/image" Target="../media/image29.png"/><Relationship Id="rId16" Type="http://schemas.openxmlformats.org/officeDocument/2006/relationships/image" Target="../media/image32.png"/><Relationship Id="rId20"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160.png"/><Relationship Id="rId11" Type="http://schemas.openxmlformats.org/officeDocument/2006/relationships/customXml" Target="../ink/ink34.xml"/><Relationship Id="rId5" Type="http://schemas.openxmlformats.org/officeDocument/2006/relationships/customXml" Target="../ink/ink31.xml"/><Relationship Id="rId15" Type="http://schemas.openxmlformats.org/officeDocument/2006/relationships/customXml" Target="../ink/ink36.xml"/><Relationship Id="rId10" Type="http://schemas.openxmlformats.org/officeDocument/2006/relationships/image" Target="../media/image180.png"/><Relationship Id="rId19" Type="http://schemas.openxmlformats.org/officeDocument/2006/relationships/customXml" Target="../ink/ink38.xml"/><Relationship Id="rId4" Type="http://schemas.openxmlformats.org/officeDocument/2006/relationships/image" Target="../media/image31.png"/><Relationship Id="rId9" Type="http://schemas.openxmlformats.org/officeDocument/2006/relationships/customXml" Target="../ink/ink33.xml"/><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DFCE"/>
        </a:solidFill>
        <a:effectLst/>
      </p:bgPr>
    </p:bg>
    <p:spTree>
      <p:nvGrpSpPr>
        <p:cNvPr id="1" name=""/>
        <p:cNvGrpSpPr/>
        <p:nvPr/>
      </p:nvGrpSpPr>
      <p:grpSpPr>
        <a:xfrm>
          <a:off x="0" y="0"/>
          <a:ext cx="0" cy="0"/>
          <a:chOff x="0" y="0"/>
          <a:chExt cx="0" cy="0"/>
        </a:xfrm>
      </p:grpSpPr>
      <p:sp>
        <p:nvSpPr>
          <p:cNvPr id="5" name="Veri Yer Tutucusu 4">
            <a:extLst>
              <a:ext uri="{FF2B5EF4-FFF2-40B4-BE49-F238E27FC236}">
                <a16:creationId xmlns:a16="http://schemas.microsoft.com/office/drawing/2014/main" id="{BCDA9446-29B1-0FD6-761E-A25DFA89C831}"/>
              </a:ext>
            </a:extLst>
          </p:cNvPr>
          <p:cNvSpPr>
            <a:spLocks noGrp="1"/>
          </p:cNvSpPr>
          <p:nvPr>
            <p:ph type="dt" sz="half" idx="10"/>
          </p:nvPr>
        </p:nvSpPr>
        <p:spPr/>
        <p:txBody>
          <a:bodyPr/>
          <a:lstStyle/>
          <a:p>
            <a:pPr rtl="0"/>
            <a:r>
              <a:rPr lang="tr-TR" noProof="0"/>
              <a:t>03.09.20XX</a:t>
            </a:r>
          </a:p>
        </p:txBody>
      </p:sp>
      <p:sp>
        <p:nvSpPr>
          <p:cNvPr id="6" name="Alt Bilgi Yer Tutucusu 5">
            <a:extLst>
              <a:ext uri="{FF2B5EF4-FFF2-40B4-BE49-F238E27FC236}">
                <a16:creationId xmlns:a16="http://schemas.microsoft.com/office/drawing/2014/main" id="{CB350F07-12EF-F1FF-2259-78F94831237C}"/>
              </a:ext>
            </a:extLst>
          </p:cNvPr>
          <p:cNvSpPr>
            <a:spLocks noGrp="1"/>
          </p:cNvSpPr>
          <p:nvPr>
            <p:ph type="ftr" sz="quarter" idx="11"/>
          </p:nvPr>
        </p:nvSpPr>
        <p:spPr>
          <a:xfrm>
            <a:off x="6431131" y="631085"/>
            <a:ext cx="4114800" cy="365125"/>
          </a:xfrm>
        </p:spPr>
        <p:txBody>
          <a:bodyPr/>
          <a:lstStyle/>
          <a:p>
            <a:r>
              <a:rPr lang="tr-TR" dirty="0"/>
              <a:t>REBOOKED</a:t>
            </a:r>
          </a:p>
        </p:txBody>
      </p:sp>
      <p:sp>
        <p:nvSpPr>
          <p:cNvPr id="7" name="Slayt Numarası Yer Tutucusu 6">
            <a:extLst>
              <a:ext uri="{FF2B5EF4-FFF2-40B4-BE49-F238E27FC236}">
                <a16:creationId xmlns:a16="http://schemas.microsoft.com/office/drawing/2014/main" id="{D6942725-A381-FC7C-8E35-FE9BA809E011}"/>
              </a:ext>
            </a:extLst>
          </p:cNvPr>
          <p:cNvSpPr>
            <a:spLocks noGrp="1"/>
          </p:cNvSpPr>
          <p:nvPr>
            <p:ph type="sldNum" sz="quarter" idx="12"/>
          </p:nvPr>
        </p:nvSpPr>
        <p:spPr/>
        <p:txBody>
          <a:bodyPr/>
          <a:lstStyle/>
          <a:p>
            <a:pPr rtl="0"/>
            <a:fld id="{D8DA9DAA-006C-4F4B-980E-E3DF019B24E2}" type="slidenum">
              <a:rPr lang="tr-TR" noProof="0" smtClean="0"/>
              <a:pPr rtl="0"/>
              <a:t>1</a:t>
            </a:fld>
            <a:endParaRPr lang="tr-TR" noProof="0"/>
          </a:p>
        </p:txBody>
      </p:sp>
      <p:pic>
        <p:nvPicPr>
          <p:cNvPr id="8" name="Resim 8" descr="logo içeren bir resim&#10;&#10;Açıklama otomatik olarak oluşturuldu">
            <a:extLst>
              <a:ext uri="{FF2B5EF4-FFF2-40B4-BE49-F238E27FC236}">
                <a16:creationId xmlns:a16="http://schemas.microsoft.com/office/drawing/2014/main" id="{AA1718A7-4D28-B82A-1FA0-21E0F4AE769B}"/>
              </a:ext>
            </a:extLst>
          </p:cNvPr>
          <p:cNvPicPr>
            <a:picLocks noChangeAspect="1"/>
          </p:cNvPicPr>
          <p:nvPr/>
        </p:nvPicPr>
        <p:blipFill>
          <a:blip r:embed="rId2"/>
          <a:stretch>
            <a:fillRect/>
          </a:stretch>
        </p:blipFill>
        <p:spPr>
          <a:xfrm>
            <a:off x="367875" y="79801"/>
            <a:ext cx="630277" cy="630277"/>
          </a:xfrm>
          <a:prstGeom prst="rect">
            <a:avLst/>
          </a:prstGeom>
        </p:spPr>
      </p:pic>
      <p:pic>
        <p:nvPicPr>
          <p:cNvPr id="9" name="Resim 9" descr="metin içeren bir resim&#10;&#10;Açıklama otomatik olarak oluşturuldu">
            <a:extLst>
              <a:ext uri="{FF2B5EF4-FFF2-40B4-BE49-F238E27FC236}">
                <a16:creationId xmlns:a16="http://schemas.microsoft.com/office/drawing/2014/main" id="{AB6633AB-5D3E-A2B8-F906-B037273D8D2C}"/>
              </a:ext>
            </a:extLst>
          </p:cNvPr>
          <p:cNvPicPr>
            <a:picLocks noChangeAspect="1"/>
          </p:cNvPicPr>
          <p:nvPr/>
        </p:nvPicPr>
        <p:blipFill>
          <a:blip r:embed="rId3"/>
          <a:stretch>
            <a:fillRect/>
          </a:stretch>
        </p:blipFill>
        <p:spPr>
          <a:xfrm>
            <a:off x="1044498" y="-215188"/>
            <a:ext cx="6330175" cy="987937"/>
          </a:xfrm>
          <a:prstGeom prst="rect">
            <a:avLst/>
          </a:prstGeom>
        </p:spPr>
      </p:pic>
      <p:pic>
        <p:nvPicPr>
          <p:cNvPr id="3" name="Resim 3" descr="metin, kitap, raf, iç mekan içeren bir resim&#10;&#10;Açıklama otomatik olarak oluşturuldu">
            <a:extLst>
              <a:ext uri="{FF2B5EF4-FFF2-40B4-BE49-F238E27FC236}">
                <a16:creationId xmlns:a16="http://schemas.microsoft.com/office/drawing/2014/main" id="{3C2355EE-6E34-56C2-B4C6-F25D034F0731}"/>
              </a:ext>
            </a:extLst>
          </p:cNvPr>
          <p:cNvPicPr>
            <a:picLocks noChangeAspect="1"/>
          </p:cNvPicPr>
          <p:nvPr/>
        </p:nvPicPr>
        <p:blipFill>
          <a:blip r:embed="rId4"/>
          <a:stretch>
            <a:fillRect/>
          </a:stretch>
        </p:blipFill>
        <p:spPr>
          <a:xfrm>
            <a:off x="50181" y="5230238"/>
            <a:ext cx="4155688" cy="1629302"/>
          </a:xfrm>
          <a:prstGeom prst="rect">
            <a:avLst/>
          </a:prstGeom>
        </p:spPr>
      </p:pic>
      <p:pic>
        <p:nvPicPr>
          <p:cNvPr id="12" name="Resim 12" descr="logo içeren bir resim&#10;&#10;Açıklama otomatik olarak oluşturuldu">
            <a:extLst>
              <a:ext uri="{FF2B5EF4-FFF2-40B4-BE49-F238E27FC236}">
                <a16:creationId xmlns:a16="http://schemas.microsoft.com/office/drawing/2014/main" id="{081272C9-B42B-3466-371A-1CC7460CE397}"/>
              </a:ext>
            </a:extLst>
          </p:cNvPr>
          <p:cNvPicPr>
            <a:picLocks noChangeAspect="1"/>
          </p:cNvPicPr>
          <p:nvPr/>
        </p:nvPicPr>
        <p:blipFill>
          <a:blip r:embed="rId5"/>
          <a:stretch>
            <a:fillRect/>
          </a:stretch>
        </p:blipFill>
        <p:spPr>
          <a:xfrm>
            <a:off x="6509262" y="1476140"/>
            <a:ext cx="4036669" cy="3119526"/>
          </a:xfrm>
          <a:prstGeom prst="rect">
            <a:avLst/>
          </a:prstGeom>
        </p:spPr>
      </p:pic>
      <p:pic>
        <p:nvPicPr>
          <p:cNvPr id="13" name="Resim 13" descr="sabit, değişmeyen, muayyen, kurşun kalem içeren bir resim&#10;&#10;Açıklama otomatik olarak oluşturuldu">
            <a:extLst>
              <a:ext uri="{FF2B5EF4-FFF2-40B4-BE49-F238E27FC236}">
                <a16:creationId xmlns:a16="http://schemas.microsoft.com/office/drawing/2014/main" id="{B1D69983-1DB5-F9F4-3BE4-EA4B4FC18C20}"/>
              </a:ext>
            </a:extLst>
          </p:cNvPr>
          <p:cNvPicPr>
            <a:picLocks noChangeAspect="1"/>
          </p:cNvPicPr>
          <p:nvPr/>
        </p:nvPicPr>
        <p:blipFill>
          <a:blip r:embed="rId6"/>
          <a:stretch>
            <a:fillRect/>
          </a:stretch>
        </p:blipFill>
        <p:spPr>
          <a:xfrm>
            <a:off x="8710961" y="4259766"/>
            <a:ext cx="2743200" cy="2743200"/>
          </a:xfrm>
          <a:prstGeom prst="rect">
            <a:avLst/>
          </a:prstGeom>
        </p:spPr>
      </p:pic>
      <p:sp>
        <p:nvSpPr>
          <p:cNvPr id="2" name="Metin Yer Tutucusu 3">
            <a:extLst>
              <a:ext uri="{FF2B5EF4-FFF2-40B4-BE49-F238E27FC236}">
                <a16:creationId xmlns:a16="http://schemas.microsoft.com/office/drawing/2014/main" id="{8883C1F1-8AF1-8DCD-B225-713D7CC93893}"/>
              </a:ext>
            </a:extLst>
          </p:cNvPr>
          <p:cNvSpPr txBox="1">
            <a:spLocks/>
          </p:cNvSpPr>
          <p:nvPr/>
        </p:nvSpPr>
        <p:spPr>
          <a:xfrm>
            <a:off x="285222" y="1100563"/>
            <a:ext cx="5583706" cy="4067004"/>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2400" dirty="0">
                <a:latin typeface="Calibri" panose="020F0502020204030204" pitchFamily="34" charset="0"/>
                <a:ea typeface="Calibri" panose="020F0502020204030204" pitchFamily="34" charset="0"/>
                <a:cs typeface="Calibri" panose="020F0502020204030204" pitchFamily="34" charset="0"/>
              </a:rPr>
              <a:t>i.)</a:t>
            </a:r>
            <a:r>
              <a:rPr lang="en-US" sz="2400" dirty="0">
                <a:latin typeface="Calibri" panose="020F0502020204030204" pitchFamily="34" charset="0"/>
                <a:ea typeface="Calibri" panose="020F0502020204030204" pitchFamily="34" charset="0"/>
                <a:cs typeface="Calibri" panose="020F0502020204030204" pitchFamily="34" charset="0"/>
              </a:rPr>
              <a:t>Interview and Survey</a:t>
            </a:r>
            <a:r>
              <a:rPr lang="tr-TR" sz="2400" dirty="0">
                <a:latin typeface="Calibri" panose="020F0502020204030204" pitchFamily="34" charset="0"/>
                <a:ea typeface="Calibri" panose="020F0502020204030204" pitchFamily="34" charset="0"/>
                <a:cs typeface="Calibri" panose="020F0502020204030204" pitchFamily="34" charset="0"/>
              </a:rPr>
              <a:t> </a:t>
            </a:r>
            <a:r>
              <a:rPr lang="tr-TR" sz="2400" dirty="0" err="1">
                <a:latin typeface="Calibri" panose="020F0502020204030204" pitchFamily="34" charset="0"/>
                <a:ea typeface="Calibri" panose="020F0502020204030204" pitchFamily="34" charset="0"/>
                <a:cs typeface="Calibri" panose="020F0502020204030204" pitchFamily="34" charset="0"/>
              </a:rPr>
              <a:t>Results</a:t>
            </a:r>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ii.)What is Rebooked?</a:t>
            </a:r>
          </a:p>
          <a:p>
            <a:r>
              <a:rPr lang="en-US" sz="2400" dirty="0">
                <a:latin typeface="Calibri" panose="020F0502020204030204" pitchFamily="34" charset="0"/>
                <a:ea typeface="Calibri" panose="020F0502020204030204" pitchFamily="34" charset="0"/>
                <a:cs typeface="Calibri" panose="020F0502020204030204" pitchFamily="34" charset="0"/>
              </a:rPr>
              <a:t>iii.)Scenario and Persona</a:t>
            </a:r>
            <a:endParaRPr lang="tr-TR" sz="2400" dirty="0">
              <a:latin typeface="Calibri" panose="020F0502020204030204" pitchFamily="34" charset="0"/>
              <a:ea typeface="Calibri" panose="020F0502020204030204" pitchFamily="34" charset="0"/>
              <a:cs typeface="Calibri" panose="020F0502020204030204" pitchFamily="34" charset="0"/>
            </a:endParaRPr>
          </a:p>
          <a:p>
            <a:r>
              <a:rPr lang="tr-TR" sz="2400" dirty="0">
                <a:latin typeface="Calibri" panose="020F0502020204030204" pitchFamily="34" charset="0"/>
                <a:ea typeface="Calibri" panose="020F0502020204030204" pitchFamily="34" charset="0"/>
                <a:cs typeface="Calibri" panose="020F0502020204030204" pitchFamily="34" charset="0"/>
              </a:rPr>
              <a:t>i</a:t>
            </a:r>
            <a:r>
              <a:rPr lang="en-US" sz="2400" dirty="0">
                <a:latin typeface="Calibri" panose="020F0502020204030204" pitchFamily="34" charset="0"/>
                <a:ea typeface="Calibri" panose="020F0502020204030204" pitchFamily="34" charset="0"/>
                <a:cs typeface="Calibri" panose="020F0502020204030204" pitchFamily="34" charset="0"/>
              </a:rPr>
              <a:t>v</a:t>
            </a:r>
            <a:r>
              <a:rPr lang="tr-TR" sz="2400" dirty="0">
                <a:latin typeface="Calibri" panose="020F0502020204030204" pitchFamily="34" charset="0"/>
                <a:ea typeface="Calibri" panose="020F0502020204030204" pitchFamily="34" charset="0"/>
                <a:cs typeface="Calibri" panose="020F0502020204030204" pitchFamily="34" charset="0"/>
              </a:rPr>
              <a:t>.)</a:t>
            </a:r>
            <a:r>
              <a:rPr lang="tr-TR" sz="2400" dirty="0" err="1">
                <a:latin typeface="Calibri" panose="020F0502020204030204" pitchFamily="34" charset="0"/>
                <a:ea typeface="Calibri" panose="020F0502020204030204" pitchFamily="34" charset="0"/>
                <a:cs typeface="Calibri" panose="020F0502020204030204" pitchFamily="34" charset="0"/>
              </a:rPr>
              <a:t>Functionalities</a:t>
            </a:r>
            <a:endParaRPr lang="tr-TR"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v</a:t>
            </a:r>
            <a:r>
              <a:rPr lang="tr-TR" sz="2400" dirty="0">
                <a:latin typeface="Calibri" panose="020F0502020204030204" pitchFamily="34" charset="0"/>
                <a:ea typeface="Calibri" panose="020F0502020204030204" pitchFamily="34" charset="0"/>
                <a:cs typeface="Calibri" panose="020F0502020204030204" pitchFamily="34" charset="0"/>
              </a:rPr>
              <a:t>.)</a:t>
            </a:r>
            <a:r>
              <a:rPr lang="en-US" sz="2400" dirty="0">
                <a:latin typeface="Calibri" panose="020F0502020204030204" pitchFamily="34" charset="0"/>
                <a:ea typeface="Calibri" panose="020F0502020204030204" pitchFamily="34" charset="0"/>
                <a:cs typeface="Calibri" panose="020F0502020204030204" pitchFamily="34" charset="0"/>
              </a:rPr>
              <a:t> </a:t>
            </a:r>
            <a:r>
              <a:rPr lang="tr-TR" sz="2400" dirty="0" err="1">
                <a:latin typeface="Calibri" panose="020F0502020204030204" pitchFamily="34" charset="0"/>
                <a:ea typeface="Calibri" panose="020F0502020204030204" pitchFamily="34" charset="0"/>
                <a:cs typeface="Calibri" panose="020F0502020204030204" pitchFamily="34" charset="0"/>
              </a:rPr>
              <a:t>Heuristics</a:t>
            </a:r>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vi.) Application Screenshots</a:t>
            </a:r>
          </a:p>
          <a:p>
            <a:r>
              <a:rPr lang="en-US" sz="2400" dirty="0">
                <a:latin typeface="Calibri" panose="020F0502020204030204" pitchFamily="34" charset="0"/>
                <a:ea typeface="Calibri" panose="020F0502020204030204" pitchFamily="34" charset="0"/>
                <a:cs typeface="Calibri" panose="020F0502020204030204" pitchFamily="34" charset="0"/>
              </a:rPr>
              <a:t>vii.) Summary</a:t>
            </a:r>
          </a:p>
          <a:p>
            <a:endParaRPr lang="tr-TR" sz="2400" dirty="0">
              <a:latin typeface="Calibri" panose="020F0502020204030204" pitchFamily="34" charset="0"/>
              <a:ea typeface="Calibri" panose="020F0502020204030204" pitchFamily="34" charset="0"/>
              <a:cs typeface="Calibri" panose="020F0502020204030204" pitchFamily="34" charset="0"/>
            </a:endParaRPr>
          </a:p>
          <a:p>
            <a:endParaRPr lang="tr-TR" sz="25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9026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DFCE"/>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ACDA59-55A0-4EA5-B3E4-646D1D3B4CEB}"/>
              </a:ext>
            </a:extLst>
          </p:cNvPr>
          <p:cNvSpPr>
            <a:spLocks noGrp="1"/>
          </p:cNvSpPr>
          <p:nvPr>
            <p:ph type="title"/>
          </p:nvPr>
        </p:nvSpPr>
        <p:spPr/>
        <p:txBody>
          <a:bodyPr rtlCol="0">
            <a:normAutofit/>
          </a:bodyPr>
          <a:lstStyle/>
          <a:p>
            <a:r>
              <a:rPr lang="tr-TR" sz="5400" b="1" dirty="0" err="1">
                <a:solidFill>
                  <a:srgbClr val="904700"/>
                </a:solidFill>
              </a:rPr>
              <a:t>Primary</a:t>
            </a:r>
            <a:r>
              <a:rPr lang="tr-TR" sz="5400" b="1" dirty="0">
                <a:solidFill>
                  <a:srgbClr val="904700"/>
                </a:solidFill>
              </a:rPr>
              <a:t> </a:t>
            </a:r>
            <a:r>
              <a:rPr lang="tr-TR" sz="5400" b="1" dirty="0" err="1">
                <a:solidFill>
                  <a:srgbClr val="904700"/>
                </a:solidFill>
              </a:rPr>
              <a:t>Functionalities</a:t>
            </a:r>
            <a:r>
              <a:rPr lang="tr-TR" sz="5400" b="1" dirty="0">
                <a:solidFill>
                  <a:srgbClr val="904700"/>
                </a:solidFill>
              </a:rPr>
              <a:t> </a:t>
            </a:r>
            <a:endParaRPr lang="tr-TR" sz="5400" b="1">
              <a:solidFill>
                <a:srgbClr val="904700"/>
              </a:solidFill>
            </a:endParaRPr>
          </a:p>
        </p:txBody>
      </p:sp>
      <p:sp>
        <p:nvSpPr>
          <p:cNvPr id="3" name="Metin Yer Tutucusu 2">
            <a:extLst>
              <a:ext uri="{FF2B5EF4-FFF2-40B4-BE49-F238E27FC236}">
                <a16:creationId xmlns:a16="http://schemas.microsoft.com/office/drawing/2014/main" id="{D14ABC42-7E22-4F59-A0B6-AD98B5CAE0C5}"/>
              </a:ext>
            </a:extLst>
          </p:cNvPr>
          <p:cNvSpPr>
            <a:spLocks noGrp="1"/>
          </p:cNvSpPr>
          <p:nvPr>
            <p:ph type="body" idx="1"/>
          </p:nvPr>
        </p:nvSpPr>
        <p:spPr>
          <a:xfrm>
            <a:off x="1100984" y="1228088"/>
            <a:ext cx="2834640" cy="823912"/>
          </a:xfrm>
        </p:spPr>
        <p:txBody>
          <a:bodyPr rtlCol="0">
            <a:normAutofit/>
          </a:bodyPr>
          <a:lstStyle/>
          <a:p>
            <a:pPr rtl="0"/>
            <a:r>
              <a:rPr lang="tr-TR" dirty="0">
                <a:solidFill>
                  <a:schemeClr val="accent4">
                    <a:lumMod val="50000"/>
                  </a:schemeClr>
                </a:solidFill>
              </a:rPr>
              <a:t>SWAP(</a:t>
            </a:r>
            <a:r>
              <a:rPr lang="tr-TR" dirty="0" err="1">
                <a:solidFill>
                  <a:schemeClr val="accent4">
                    <a:lumMod val="50000"/>
                  </a:schemeClr>
                </a:solidFill>
              </a:rPr>
              <a:t>additional</a:t>
            </a:r>
            <a:r>
              <a:rPr lang="tr-TR" dirty="0">
                <a:solidFill>
                  <a:schemeClr val="accent4">
                    <a:lumMod val="50000"/>
                  </a:schemeClr>
                </a:solidFill>
              </a:rPr>
              <a:t>)</a:t>
            </a:r>
          </a:p>
        </p:txBody>
      </p:sp>
      <p:sp>
        <p:nvSpPr>
          <p:cNvPr id="4" name="İçerik Yer Tutucusu 3">
            <a:extLst>
              <a:ext uri="{FF2B5EF4-FFF2-40B4-BE49-F238E27FC236}">
                <a16:creationId xmlns:a16="http://schemas.microsoft.com/office/drawing/2014/main" id="{1FE9CB6C-6FF8-4B8C-9B41-2DDD39B25DE3}"/>
              </a:ext>
            </a:extLst>
          </p:cNvPr>
          <p:cNvSpPr>
            <a:spLocks noGrp="1"/>
          </p:cNvSpPr>
          <p:nvPr>
            <p:ph sz="half" idx="2"/>
          </p:nvPr>
        </p:nvSpPr>
        <p:spPr>
          <a:xfrm>
            <a:off x="1056665" y="2068551"/>
            <a:ext cx="2834640" cy="3684588"/>
          </a:xfrm>
        </p:spPr>
        <p:txBody>
          <a:bodyPr rtlCol="0">
            <a:normAutofit fontScale="92500" lnSpcReduction="10000"/>
          </a:bodyPr>
          <a:lstStyle/>
          <a:p>
            <a:pPr rtl="0"/>
            <a:r>
              <a:rPr lang="en-US" sz="2000"/>
              <a:t>In our application, users can trade their products by negotiating via messages.</a:t>
            </a:r>
            <a:endParaRPr lang="tr-TR" sz="2000"/>
          </a:p>
          <a:p>
            <a:pPr rtl="0"/>
            <a:r>
              <a:rPr lang="en-US" sz="2000"/>
              <a:t>Some items in the app are open to trade</a:t>
            </a:r>
          </a:p>
          <a:p>
            <a:pPr rtl="0"/>
            <a:r>
              <a:rPr lang="en-US" sz="2000"/>
              <a:t>Users notify trade offers via message</a:t>
            </a:r>
          </a:p>
          <a:p>
            <a:pPr rtl="0"/>
            <a:r>
              <a:rPr lang="en-US" sz="2000"/>
              <a:t>Agreement can be made in the Messages section.</a:t>
            </a:r>
            <a:endParaRPr lang="tr-TR" sz="2000"/>
          </a:p>
        </p:txBody>
      </p:sp>
      <p:sp>
        <p:nvSpPr>
          <p:cNvPr id="5" name="Metin Yer Tutucusu 4">
            <a:extLst>
              <a:ext uri="{FF2B5EF4-FFF2-40B4-BE49-F238E27FC236}">
                <a16:creationId xmlns:a16="http://schemas.microsoft.com/office/drawing/2014/main" id="{2347FB98-C049-45C5-86B4-4CF44B247B2C}"/>
              </a:ext>
            </a:extLst>
          </p:cNvPr>
          <p:cNvSpPr>
            <a:spLocks noGrp="1"/>
          </p:cNvSpPr>
          <p:nvPr>
            <p:ph type="body" sz="quarter" idx="3"/>
          </p:nvPr>
        </p:nvSpPr>
        <p:spPr>
          <a:xfrm>
            <a:off x="6778929" y="1638255"/>
            <a:ext cx="1776376" cy="434734"/>
          </a:xfrm>
        </p:spPr>
        <p:txBody>
          <a:bodyPr rtlCol="0">
            <a:normAutofit/>
          </a:bodyPr>
          <a:lstStyle/>
          <a:p>
            <a:pPr rtl="0"/>
            <a:r>
              <a:rPr lang="tr-TR">
                <a:solidFill>
                  <a:srgbClr val="904700"/>
                </a:solidFill>
              </a:rPr>
              <a:t>FILTER</a:t>
            </a:r>
          </a:p>
        </p:txBody>
      </p:sp>
      <p:sp>
        <p:nvSpPr>
          <p:cNvPr id="6" name="İçerik Yer Tutucusu 5">
            <a:extLst>
              <a:ext uri="{FF2B5EF4-FFF2-40B4-BE49-F238E27FC236}">
                <a16:creationId xmlns:a16="http://schemas.microsoft.com/office/drawing/2014/main" id="{5A74CB9D-E60B-4C8A-B4E7-23BC1D9FA66E}"/>
              </a:ext>
            </a:extLst>
          </p:cNvPr>
          <p:cNvSpPr>
            <a:spLocks noGrp="1"/>
          </p:cNvSpPr>
          <p:nvPr>
            <p:ph sz="quarter" idx="4"/>
          </p:nvPr>
        </p:nvSpPr>
        <p:spPr>
          <a:xfrm>
            <a:off x="6780682" y="2068318"/>
            <a:ext cx="2834640" cy="3684588"/>
          </a:xfrm>
        </p:spPr>
        <p:txBody>
          <a:bodyPr rtlCol="0">
            <a:normAutofit fontScale="92500" lnSpcReduction="10000"/>
          </a:bodyPr>
          <a:lstStyle/>
          <a:p>
            <a:pPr rtl="0"/>
            <a:r>
              <a:rPr lang="en-US" sz="2000"/>
              <a:t>Users can easily find the product they want by using the filter feature of our application while searching for products.</a:t>
            </a:r>
          </a:p>
          <a:p>
            <a:pPr rtl="0"/>
            <a:r>
              <a:rPr lang="en-US" sz="2000"/>
              <a:t>It becomes easier to search for products not only by searching, but also by choosing the filters offered by the application.</a:t>
            </a:r>
            <a:endParaRPr lang="tr-TR" sz="2000"/>
          </a:p>
          <a:p>
            <a:pPr rtl="0"/>
            <a:endParaRPr lang="tr-TR" sz="2000"/>
          </a:p>
        </p:txBody>
      </p:sp>
      <p:sp>
        <p:nvSpPr>
          <p:cNvPr id="11" name="Metin Yer Tutucusu 4">
            <a:extLst>
              <a:ext uri="{FF2B5EF4-FFF2-40B4-BE49-F238E27FC236}">
                <a16:creationId xmlns:a16="http://schemas.microsoft.com/office/drawing/2014/main" id="{CE6B5B72-43F9-4438-A504-FD3C083AB96D}"/>
              </a:ext>
            </a:extLst>
          </p:cNvPr>
          <p:cNvSpPr txBox="1">
            <a:spLocks/>
          </p:cNvSpPr>
          <p:nvPr/>
        </p:nvSpPr>
        <p:spPr>
          <a:xfrm>
            <a:off x="8873195" y="1690688"/>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rtl="0"/>
            <a:r>
              <a:rPr lang="tr-TR"/>
              <a:t> </a:t>
            </a:r>
          </a:p>
        </p:txBody>
      </p:sp>
      <p:pic>
        <p:nvPicPr>
          <p:cNvPr id="7" name="Resim 7" descr="metin içeren bir resim&#10;&#10;Açıklama otomatik olarak oluşturuldu">
            <a:extLst>
              <a:ext uri="{FF2B5EF4-FFF2-40B4-BE49-F238E27FC236}">
                <a16:creationId xmlns:a16="http://schemas.microsoft.com/office/drawing/2014/main" id="{95DD4AE9-3557-0CBB-A72C-D6E23ED19E93}"/>
              </a:ext>
            </a:extLst>
          </p:cNvPr>
          <p:cNvPicPr>
            <a:picLocks noChangeAspect="1"/>
          </p:cNvPicPr>
          <p:nvPr/>
        </p:nvPicPr>
        <p:blipFill>
          <a:blip r:embed="rId3"/>
          <a:stretch>
            <a:fillRect/>
          </a:stretch>
        </p:blipFill>
        <p:spPr>
          <a:xfrm>
            <a:off x="9699219" y="1641088"/>
            <a:ext cx="2011905" cy="4114800"/>
          </a:xfrm>
          <a:prstGeom prst="rect">
            <a:avLst/>
          </a:prstGeom>
        </p:spPr>
      </p:pic>
      <p:pic>
        <p:nvPicPr>
          <p:cNvPr id="8" name="Resim 8" descr="metin içeren bir resim&#10;&#10;Açıklama otomatik olarak oluşturuldu">
            <a:extLst>
              <a:ext uri="{FF2B5EF4-FFF2-40B4-BE49-F238E27FC236}">
                <a16:creationId xmlns:a16="http://schemas.microsoft.com/office/drawing/2014/main" id="{18D68AD2-EAD7-4E41-9774-3800F71764A9}"/>
              </a:ext>
            </a:extLst>
          </p:cNvPr>
          <p:cNvPicPr>
            <a:picLocks noChangeAspect="1"/>
          </p:cNvPicPr>
          <p:nvPr/>
        </p:nvPicPr>
        <p:blipFill>
          <a:blip r:embed="rId4"/>
          <a:stretch>
            <a:fillRect/>
          </a:stretch>
        </p:blipFill>
        <p:spPr>
          <a:xfrm>
            <a:off x="8051182" y="5749093"/>
            <a:ext cx="3644589" cy="944715"/>
          </a:xfrm>
          <a:prstGeom prst="rect">
            <a:avLst/>
          </a:prstGeom>
        </p:spPr>
      </p:pic>
      <p:pic>
        <p:nvPicPr>
          <p:cNvPr id="9" name="Resim 9" descr="logo içeren bir resim&#10;&#10;Açıklama otomatik olarak oluşturuldu">
            <a:extLst>
              <a:ext uri="{FF2B5EF4-FFF2-40B4-BE49-F238E27FC236}">
                <a16:creationId xmlns:a16="http://schemas.microsoft.com/office/drawing/2014/main" id="{9C6BF9F2-3B77-ADFB-08EC-5038A6D00BF4}"/>
              </a:ext>
            </a:extLst>
          </p:cNvPr>
          <p:cNvPicPr>
            <a:picLocks noChangeAspect="1"/>
          </p:cNvPicPr>
          <p:nvPr/>
        </p:nvPicPr>
        <p:blipFill>
          <a:blip r:embed="rId5"/>
          <a:stretch>
            <a:fillRect/>
          </a:stretch>
        </p:blipFill>
        <p:spPr>
          <a:xfrm>
            <a:off x="2365337" y="5482450"/>
            <a:ext cx="1188767" cy="1208514"/>
          </a:xfrm>
          <a:prstGeom prst="rect">
            <a:avLst/>
          </a:prstGeom>
        </p:spPr>
      </p:pic>
      <p:pic>
        <p:nvPicPr>
          <p:cNvPr id="10" name="Resim 11" descr="metin içeren bir resim&#10;&#10;Açıklama otomatik olarak oluşturuldu">
            <a:extLst>
              <a:ext uri="{FF2B5EF4-FFF2-40B4-BE49-F238E27FC236}">
                <a16:creationId xmlns:a16="http://schemas.microsoft.com/office/drawing/2014/main" id="{9AE78C4B-4454-69B6-6A53-F834AFE4005E}"/>
              </a:ext>
            </a:extLst>
          </p:cNvPr>
          <p:cNvPicPr>
            <a:picLocks noChangeAspect="1"/>
          </p:cNvPicPr>
          <p:nvPr/>
        </p:nvPicPr>
        <p:blipFill>
          <a:blip r:embed="rId6"/>
          <a:stretch>
            <a:fillRect/>
          </a:stretch>
        </p:blipFill>
        <p:spPr>
          <a:xfrm>
            <a:off x="3948834" y="1641088"/>
            <a:ext cx="2426503" cy="5053360"/>
          </a:xfrm>
          <a:prstGeom prst="rect">
            <a:avLst/>
          </a:prstGeom>
        </p:spPr>
      </p:pic>
    </p:spTree>
    <p:extLst>
      <p:ext uri="{BB962C8B-B14F-4D97-AF65-F5344CB8AC3E}">
        <p14:creationId xmlns:p14="http://schemas.microsoft.com/office/powerpoint/2010/main" val="1403455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DFCE"/>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9FB28F-C9D7-439B-B863-44B4E851A0B0}"/>
              </a:ext>
            </a:extLst>
          </p:cNvPr>
          <p:cNvSpPr>
            <a:spLocks noGrp="1"/>
          </p:cNvSpPr>
          <p:nvPr>
            <p:ph type="ctrTitle"/>
          </p:nvPr>
        </p:nvSpPr>
        <p:spPr>
          <a:xfrm>
            <a:off x="6918960" y="829296"/>
            <a:ext cx="4434840" cy="886968"/>
          </a:xfrm>
        </p:spPr>
        <p:txBody>
          <a:bodyPr rtlCol="0">
            <a:normAutofit fontScale="90000"/>
          </a:bodyPr>
          <a:lstStyle/>
          <a:p>
            <a:pPr rtl="0"/>
            <a:r>
              <a:rPr lang="tr-TR" sz="3200" b="1" dirty="0" err="1">
                <a:solidFill>
                  <a:srgbClr val="D86B00"/>
                </a:solidFill>
              </a:rPr>
              <a:t>Usability</a:t>
            </a:r>
            <a:r>
              <a:rPr lang="tr-TR" sz="3200" b="1" dirty="0">
                <a:solidFill>
                  <a:srgbClr val="D86B00"/>
                </a:solidFill>
              </a:rPr>
              <a:t> </a:t>
            </a:r>
            <a:r>
              <a:rPr lang="tr-TR" sz="3200" b="1" dirty="0" err="1">
                <a:solidFill>
                  <a:srgbClr val="D86B00"/>
                </a:solidFill>
              </a:rPr>
              <a:t>Problems</a:t>
            </a:r>
            <a:r>
              <a:rPr lang="tr-TR" sz="3200" b="1" dirty="0">
                <a:solidFill>
                  <a:srgbClr val="D86B00"/>
                </a:solidFill>
              </a:rPr>
              <a:t> </a:t>
            </a:r>
            <a:r>
              <a:rPr lang="tr-TR" sz="3200" b="1" dirty="0" err="1">
                <a:solidFill>
                  <a:srgbClr val="D86B00"/>
                </a:solidFill>
              </a:rPr>
              <a:t>with</a:t>
            </a:r>
            <a:r>
              <a:rPr lang="tr-TR" sz="3200" b="1" dirty="0">
                <a:solidFill>
                  <a:srgbClr val="D86B00"/>
                </a:solidFill>
              </a:rPr>
              <a:t> </a:t>
            </a:r>
            <a:r>
              <a:rPr lang="tr-TR" sz="3200" b="1" dirty="0" err="1">
                <a:solidFill>
                  <a:srgbClr val="D86B00"/>
                </a:solidFill>
              </a:rPr>
              <a:t>Nielsen’s</a:t>
            </a:r>
            <a:r>
              <a:rPr lang="tr-TR" sz="3200" b="1" dirty="0">
                <a:solidFill>
                  <a:srgbClr val="D86B00"/>
                </a:solidFill>
              </a:rPr>
              <a:t> </a:t>
            </a:r>
            <a:r>
              <a:rPr lang="tr-TR" sz="3200" b="1" dirty="0" err="1">
                <a:solidFill>
                  <a:srgbClr val="D86B00"/>
                </a:solidFill>
              </a:rPr>
              <a:t>Heuristic</a:t>
            </a:r>
            <a:endParaRPr lang="tr-TR" sz="3200" b="1" dirty="0">
              <a:solidFill>
                <a:srgbClr val="D86B00"/>
              </a:solidFill>
            </a:endParaRPr>
          </a:p>
        </p:txBody>
      </p:sp>
      <p:sp>
        <p:nvSpPr>
          <p:cNvPr id="8" name="Alt Başlık 7">
            <a:extLst>
              <a:ext uri="{FF2B5EF4-FFF2-40B4-BE49-F238E27FC236}">
                <a16:creationId xmlns:a16="http://schemas.microsoft.com/office/drawing/2014/main" id="{50061247-EA4F-4DFA-AFCE-648487762CF7}"/>
              </a:ext>
            </a:extLst>
          </p:cNvPr>
          <p:cNvSpPr>
            <a:spLocks noGrp="1"/>
          </p:cNvSpPr>
          <p:nvPr>
            <p:ph type="subTitle" idx="1"/>
          </p:nvPr>
        </p:nvSpPr>
        <p:spPr>
          <a:xfrm>
            <a:off x="6918960" y="1966595"/>
            <a:ext cx="4434840" cy="4754880"/>
          </a:xfrm>
        </p:spPr>
        <p:txBody>
          <a:bodyPr rtlCol="0"/>
          <a:lstStyle/>
          <a:p>
            <a:pPr rtl="0"/>
            <a:r>
              <a:rPr lang="en-US" dirty="0"/>
              <a:t>During the test process, when the application was interpreted according to Nielsen's Heuristic methods, 5 usability problems were determined in the first stage. We present to you previous and revised versions of these usability problems.</a:t>
            </a:r>
            <a:endParaRPr lang="tr-TR" dirty="0"/>
          </a:p>
        </p:txBody>
      </p:sp>
      <p:sp>
        <p:nvSpPr>
          <p:cNvPr id="23" name="Alt Bilgi Yer Tutucusu 22">
            <a:extLst>
              <a:ext uri="{FF2B5EF4-FFF2-40B4-BE49-F238E27FC236}">
                <a16:creationId xmlns:a16="http://schemas.microsoft.com/office/drawing/2014/main" id="{249ACE4E-0038-4BA2-8883-8C3F73B79C44}"/>
              </a:ext>
            </a:extLst>
          </p:cNvPr>
          <p:cNvSpPr>
            <a:spLocks noGrp="1"/>
          </p:cNvSpPr>
          <p:nvPr>
            <p:ph type="ftr" sz="quarter" idx="11"/>
          </p:nvPr>
        </p:nvSpPr>
        <p:spPr>
          <a:xfrm rot="16200000">
            <a:off x="9848683" y="2864154"/>
            <a:ext cx="3547872" cy="365125"/>
          </a:xfrm>
        </p:spPr>
        <p:txBody>
          <a:bodyPr rtlCol="0"/>
          <a:lstStyle/>
          <a:p>
            <a:r>
              <a:rPr lang="tr-TR" dirty="0">
                <a:solidFill>
                  <a:srgbClr val="FFC000"/>
                </a:solidFill>
              </a:rPr>
              <a:t>REBOOKED</a:t>
            </a:r>
          </a:p>
        </p:txBody>
      </p:sp>
      <p:sp>
        <p:nvSpPr>
          <p:cNvPr id="24" name="Slayt Numarası Yer Tutucusu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rtlCol="0"/>
          <a:lstStyle/>
          <a:p>
            <a:pPr rtl="0"/>
            <a:fld id="{D8DA9DAA-006C-4F4B-980E-E3DF019B24E2}" type="slidenum">
              <a:rPr lang="tr-TR" smtClean="0"/>
              <a:pPr rtl="0"/>
              <a:t>11</a:t>
            </a:fld>
            <a:endParaRPr lang="tr-TR"/>
          </a:p>
        </p:txBody>
      </p:sp>
      <p:pic>
        <p:nvPicPr>
          <p:cNvPr id="4" name="Picture 3" descr="A screenshot of a phone&#10;&#10;Description automatically generated with low confidence">
            <a:extLst>
              <a:ext uri="{FF2B5EF4-FFF2-40B4-BE49-F238E27FC236}">
                <a16:creationId xmlns:a16="http://schemas.microsoft.com/office/drawing/2014/main" id="{7AF4FE2B-AB6C-0883-F57A-5A6EE3C510BF}"/>
              </a:ext>
            </a:extLst>
          </p:cNvPr>
          <p:cNvPicPr>
            <a:picLocks noChangeAspect="1"/>
          </p:cNvPicPr>
          <p:nvPr/>
        </p:nvPicPr>
        <p:blipFill>
          <a:blip r:embed="rId3"/>
          <a:stretch>
            <a:fillRect/>
          </a:stretch>
        </p:blipFill>
        <p:spPr>
          <a:xfrm>
            <a:off x="3276599" y="0"/>
            <a:ext cx="3374571" cy="6877522"/>
          </a:xfrm>
          <a:prstGeom prst="rect">
            <a:avLst/>
          </a:prstGeom>
        </p:spPr>
      </p:pic>
      <p:pic>
        <p:nvPicPr>
          <p:cNvPr id="6" name="Picture 5" descr="A screenshot of a book&#10;&#10;Description automatically generated with medium confidence">
            <a:extLst>
              <a:ext uri="{FF2B5EF4-FFF2-40B4-BE49-F238E27FC236}">
                <a16:creationId xmlns:a16="http://schemas.microsoft.com/office/drawing/2014/main" id="{D123FB60-8A46-3B25-758C-FFEAD1CA2B0A}"/>
              </a:ext>
            </a:extLst>
          </p:cNvPr>
          <p:cNvPicPr>
            <a:picLocks noChangeAspect="1"/>
          </p:cNvPicPr>
          <p:nvPr/>
        </p:nvPicPr>
        <p:blipFill>
          <a:blip r:embed="rId4"/>
          <a:stretch>
            <a:fillRect/>
          </a:stretch>
        </p:blipFill>
        <p:spPr>
          <a:xfrm>
            <a:off x="0" y="0"/>
            <a:ext cx="3276600" cy="6877522"/>
          </a:xfrm>
          <a:prstGeom prst="rect">
            <a:avLst/>
          </a:prstGeom>
        </p:spPr>
      </p:pic>
    </p:spTree>
    <p:extLst>
      <p:ext uri="{BB962C8B-B14F-4D97-AF65-F5344CB8AC3E}">
        <p14:creationId xmlns:p14="http://schemas.microsoft.com/office/powerpoint/2010/main" val="3584772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DFCE"/>
        </a:solidFill>
        <a:effectLst/>
      </p:bgPr>
    </p:bg>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8002898" cy="1179576"/>
          </a:xfrm>
        </p:spPr>
        <p:txBody>
          <a:bodyPr rtlCol="0">
            <a:normAutofit/>
          </a:bodyPr>
          <a:lstStyle/>
          <a:p>
            <a:pPr rtl="0"/>
            <a:r>
              <a:rPr lang="tr-TR"/>
              <a:t> </a:t>
            </a:r>
          </a:p>
        </p:txBody>
      </p:sp>
      <p:pic>
        <p:nvPicPr>
          <p:cNvPr id="5" name="İçerik Yer Tutucusu 4">
            <a:extLst>
              <a:ext uri="{FF2B5EF4-FFF2-40B4-BE49-F238E27FC236}">
                <a16:creationId xmlns:a16="http://schemas.microsoft.com/office/drawing/2014/main" id="{C72F8203-6699-C515-462E-7A1837BFBACD}"/>
              </a:ext>
            </a:extLst>
          </p:cNvPr>
          <p:cNvPicPr>
            <a:picLocks noGrp="1" noChangeAspect="1"/>
          </p:cNvPicPr>
          <p:nvPr>
            <p:ph idx="1"/>
          </p:nvPr>
        </p:nvPicPr>
        <p:blipFill>
          <a:blip r:embed="rId3"/>
          <a:stretch>
            <a:fillRect/>
          </a:stretch>
        </p:blipFill>
        <p:spPr>
          <a:xfrm>
            <a:off x="620069" y="1207810"/>
            <a:ext cx="2339423" cy="4875330"/>
          </a:xfrm>
        </p:spPr>
      </p:pic>
      <p:sp>
        <p:nvSpPr>
          <p:cNvPr id="10" name="Alt Bilgi Yer Tutucusu 9">
            <a:extLst>
              <a:ext uri="{FF2B5EF4-FFF2-40B4-BE49-F238E27FC236}">
                <a16:creationId xmlns:a16="http://schemas.microsoft.com/office/drawing/2014/main" id="{A8C7C3A0-5E78-49C8-B8D4-F3DF62B2BC93}"/>
              </a:ext>
            </a:extLst>
          </p:cNvPr>
          <p:cNvSpPr>
            <a:spLocks noGrp="1"/>
          </p:cNvSpPr>
          <p:nvPr>
            <p:ph type="ftr" sz="quarter" idx="11"/>
          </p:nvPr>
        </p:nvSpPr>
        <p:spPr>
          <a:xfrm>
            <a:off x="6440424" y="612499"/>
            <a:ext cx="4114800" cy="365125"/>
          </a:xfrm>
        </p:spPr>
        <p:txBody>
          <a:bodyPr rtlCol="0"/>
          <a:lstStyle/>
          <a:p>
            <a:pPr rtl="0"/>
            <a:r>
              <a:rPr lang="tr-TR" err="1"/>
              <a:t>rebooked</a:t>
            </a:r>
            <a:endParaRPr lang="tr-T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12</a:t>
            </a:fld>
            <a:endParaRPr lang="tr-TR"/>
          </a:p>
        </p:txBody>
      </p:sp>
      <p:pic>
        <p:nvPicPr>
          <p:cNvPr id="7" name="Resim 6">
            <a:extLst>
              <a:ext uri="{FF2B5EF4-FFF2-40B4-BE49-F238E27FC236}">
                <a16:creationId xmlns:a16="http://schemas.microsoft.com/office/drawing/2014/main" id="{C1C9BE04-A3FD-738B-6652-C9FEB65F58DF}"/>
              </a:ext>
            </a:extLst>
          </p:cNvPr>
          <p:cNvPicPr>
            <a:picLocks noChangeAspect="1"/>
          </p:cNvPicPr>
          <p:nvPr/>
        </p:nvPicPr>
        <p:blipFill>
          <a:blip r:embed="rId4"/>
          <a:stretch>
            <a:fillRect/>
          </a:stretch>
        </p:blipFill>
        <p:spPr>
          <a:xfrm>
            <a:off x="4392494" y="1207798"/>
            <a:ext cx="2339423" cy="4876951"/>
          </a:xfrm>
          <a:prstGeom prst="rect">
            <a:avLst/>
          </a:prstGeom>
        </p:spPr>
      </p:pic>
      <p:sp>
        <p:nvSpPr>
          <p:cNvPr id="8" name="Metin kutusu 7">
            <a:extLst>
              <a:ext uri="{FF2B5EF4-FFF2-40B4-BE49-F238E27FC236}">
                <a16:creationId xmlns:a16="http://schemas.microsoft.com/office/drawing/2014/main" id="{448CC007-E1EE-2CFD-518C-7BED8A028E65}"/>
              </a:ext>
            </a:extLst>
          </p:cNvPr>
          <p:cNvSpPr txBox="1"/>
          <p:nvPr/>
        </p:nvSpPr>
        <p:spPr>
          <a:xfrm>
            <a:off x="1005136" y="838478"/>
            <a:ext cx="1556836" cy="369332"/>
          </a:xfrm>
          <a:prstGeom prst="rect">
            <a:avLst/>
          </a:prstGeom>
          <a:noFill/>
        </p:spPr>
        <p:txBody>
          <a:bodyPr wrap="none" rtlCol="0">
            <a:spAutoFit/>
          </a:bodyPr>
          <a:lstStyle/>
          <a:p>
            <a:r>
              <a:rPr lang="tr-TR" b="1" err="1">
                <a:solidFill>
                  <a:srgbClr val="904700"/>
                </a:solidFill>
              </a:rPr>
              <a:t>Search</a:t>
            </a:r>
            <a:r>
              <a:rPr lang="tr-TR" b="1">
                <a:solidFill>
                  <a:srgbClr val="904700"/>
                </a:solidFill>
              </a:rPr>
              <a:t> </a:t>
            </a:r>
            <a:r>
              <a:rPr lang="tr-TR" b="1" err="1">
                <a:solidFill>
                  <a:srgbClr val="904700"/>
                </a:solidFill>
              </a:rPr>
              <a:t>Filter</a:t>
            </a:r>
            <a:endParaRPr lang="tr-TR" b="1">
              <a:solidFill>
                <a:srgbClr val="904700"/>
              </a:solidFill>
            </a:endParaRPr>
          </a:p>
        </p:txBody>
      </p:sp>
      <p:sp>
        <p:nvSpPr>
          <p:cNvPr id="9" name="Metin kutusu 8">
            <a:extLst>
              <a:ext uri="{FF2B5EF4-FFF2-40B4-BE49-F238E27FC236}">
                <a16:creationId xmlns:a16="http://schemas.microsoft.com/office/drawing/2014/main" id="{79EA15C1-0BD3-A529-691B-A851A70173FC}"/>
              </a:ext>
            </a:extLst>
          </p:cNvPr>
          <p:cNvSpPr txBox="1"/>
          <p:nvPr/>
        </p:nvSpPr>
        <p:spPr>
          <a:xfrm>
            <a:off x="4267562" y="840333"/>
            <a:ext cx="2557110" cy="369332"/>
          </a:xfrm>
          <a:prstGeom prst="rect">
            <a:avLst/>
          </a:prstGeom>
          <a:noFill/>
        </p:spPr>
        <p:txBody>
          <a:bodyPr wrap="none" rtlCol="0">
            <a:spAutoFit/>
          </a:bodyPr>
          <a:lstStyle/>
          <a:p>
            <a:r>
              <a:rPr lang="tr-TR" b="1" err="1">
                <a:solidFill>
                  <a:srgbClr val="904700"/>
                </a:solidFill>
              </a:rPr>
              <a:t>Search</a:t>
            </a:r>
            <a:r>
              <a:rPr lang="tr-TR" b="1">
                <a:solidFill>
                  <a:srgbClr val="904700"/>
                </a:solidFill>
              </a:rPr>
              <a:t> </a:t>
            </a:r>
            <a:r>
              <a:rPr lang="tr-TR" b="1" err="1">
                <a:solidFill>
                  <a:srgbClr val="904700"/>
                </a:solidFill>
              </a:rPr>
              <a:t>Filter</a:t>
            </a:r>
            <a:r>
              <a:rPr lang="tr-TR" b="1">
                <a:solidFill>
                  <a:srgbClr val="904700"/>
                </a:solidFill>
              </a:rPr>
              <a:t> - </a:t>
            </a:r>
            <a:r>
              <a:rPr lang="tr-TR" b="1" err="1">
                <a:solidFill>
                  <a:srgbClr val="904700"/>
                </a:solidFill>
              </a:rPr>
              <a:t>revised</a:t>
            </a:r>
            <a:endParaRPr lang="tr-TR" b="1">
              <a:solidFill>
                <a:srgbClr val="904700"/>
              </a:solidFill>
            </a:endParaRPr>
          </a:p>
        </p:txBody>
      </p:sp>
      <p:pic>
        <p:nvPicPr>
          <p:cNvPr id="4" name="Resim 5">
            <a:extLst>
              <a:ext uri="{FF2B5EF4-FFF2-40B4-BE49-F238E27FC236}">
                <a16:creationId xmlns:a16="http://schemas.microsoft.com/office/drawing/2014/main" id="{C2FF708F-9CEF-681B-7B1C-45093F5F0367}"/>
              </a:ext>
            </a:extLst>
          </p:cNvPr>
          <p:cNvPicPr>
            <a:picLocks noChangeAspect="1"/>
          </p:cNvPicPr>
          <p:nvPr/>
        </p:nvPicPr>
        <p:blipFill>
          <a:blip r:embed="rId5"/>
          <a:stretch>
            <a:fillRect/>
          </a:stretch>
        </p:blipFill>
        <p:spPr>
          <a:xfrm>
            <a:off x="1353808" y="6143450"/>
            <a:ext cx="4880517" cy="618414"/>
          </a:xfrm>
          <a:prstGeom prst="rect">
            <a:avLst/>
          </a:prstGeom>
        </p:spPr>
      </p:pic>
      <p:pic>
        <p:nvPicPr>
          <p:cNvPr id="6" name="Resim 12" descr="metin içeren bir resim&#10;&#10;Açıklama otomatik olarak oluşturuldu">
            <a:extLst>
              <a:ext uri="{FF2B5EF4-FFF2-40B4-BE49-F238E27FC236}">
                <a16:creationId xmlns:a16="http://schemas.microsoft.com/office/drawing/2014/main" id="{870F0440-CE2D-4003-059D-7F8F5766921D}"/>
              </a:ext>
            </a:extLst>
          </p:cNvPr>
          <p:cNvPicPr>
            <a:picLocks noChangeAspect="1"/>
          </p:cNvPicPr>
          <p:nvPr/>
        </p:nvPicPr>
        <p:blipFill>
          <a:blip r:embed="rId6"/>
          <a:stretch>
            <a:fillRect/>
          </a:stretch>
        </p:blipFill>
        <p:spPr>
          <a:xfrm>
            <a:off x="7437863" y="1594510"/>
            <a:ext cx="3774687" cy="4811980"/>
          </a:xfrm>
          <a:prstGeom prst="rect">
            <a:avLst/>
          </a:prstGeom>
        </p:spPr>
      </p:pic>
    </p:spTree>
    <p:extLst>
      <p:ext uri="{BB962C8B-B14F-4D97-AF65-F5344CB8AC3E}">
        <p14:creationId xmlns:p14="http://schemas.microsoft.com/office/powerpoint/2010/main" val="1535492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DFCE"/>
        </a:solidFill>
        <a:effectLst/>
      </p:bgPr>
    </p:bg>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8002898" cy="1179576"/>
          </a:xfrm>
        </p:spPr>
        <p:txBody>
          <a:bodyPr rtlCol="0">
            <a:normAutofit/>
          </a:bodyPr>
          <a:lstStyle/>
          <a:p>
            <a:pPr rtl="0"/>
            <a:r>
              <a:rPr lang="tr-TR"/>
              <a:t> </a:t>
            </a:r>
          </a:p>
        </p:txBody>
      </p:sp>
      <p:sp>
        <p:nvSpPr>
          <p:cNvPr id="10" name="Alt Bilgi Yer Tutucusu 9">
            <a:extLst>
              <a:ext uri="{FF2B5EF4-FFF2-40B4-BE49-F238E27FC236}">
                <a16:creationId xmlns:a16="http://schemas.microsoft.com/office/drawing/2014/main" id="{A8C7C3A0-5E78-49C8-B8D4-F3DF62B2BC93}"/>
              </a:ext>
            </a:extLst>
          </p:cNvPr>
          <p:cNvSpPr>
            <a:spLocks noGrp="1"/>
          </p:cNvSpPr>
          <p:nvPr>
            <p:ph type="ftr" sz="quarter" idx="11"/>
          </p:nvPr>
        </p:nvSpPr>
        <p:spPr>
          <a:xfrm>
            <a:off x="6477595" y="631085"/>
            <a:ext cx="4114800" cy="365125"/>
          </a:xfrm>
        </p:spPr>
        <p:txBody>
          <a:bodyPr rtlCol="0"/>
          <a:lstStyle/>
          <a:p>
            <a:pPr rtl="0"/>
            <a:r>
              <a:rPr lang="tr-TR" err="1"/>
              <a:t>rebooked</a:t>
            </a:r>
            <a:endParaRPr lang="tr-T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13</a:t>
            </a:fld>
            <a:endParaRPr lang="tr-TR"/>
          </a:p>
        </p:txBody>
      </p:sp>
      <p:sp>
        <p:nvSpPr>
          <p:cNvPr id="8" name="Metin kutusu 7">
            <a:extLst>
              <a:ext uri="{FF2B5EF4-FFF2-40B4-BE49-F238E27FC236}">
                <a16:creationId xmlns:a16="http://schemas.microsoft.com/office/drawing/2014/main" id="{448CC007-E1EE-2CFD-518C-7BED8A028E65}"/>
              </a:ext>
            </a:extLst>
          </p:cNvPr>
          <p:cNvSpPr txBox="1"/>
          <p:nvPr/>
        </p:nvSpPr>
        <p:spPr>
          <a:xfrm>
            <a:off x="856453" y="875649"/>
            <a:ext cx="1980029" cy="369332"/>
          </a:xfrm>
          <a:prstGeom prst="rect">
            <a:avLst/>
          </a:prstGeom>
          <a:noFill/>
        </p:spPr>
        <p:txBody>
          <a:bodyPr wrap="none" rtlCol="0">
            <a:spAutoFit/>
          </a:bodyPr>
          <a:lstStyle/>
          <a:p>
            <a:r>
              <a:rPr lang="tr-TR" b="1">
                <a:solidFill>
                  <a:srgbClr val="904700"/>
                </a:solidFill>
              </a:rPr>
              <a:t>Message </a:t>
            </a:r>
            <a:r>
              <a:rPr lang="tr-TR" b="1" err="1">
                <a:solidFill>
                  <a:srgbClr val="904700"/>
                </a:solidFill>
              </a:rPr>
              <a:t>Screen</a:t>
            </a:r>
            <a:endParaRPr lang="tr-TR" b="1">
              <a:solidFill>
                <a:srgbClr val="904700"/>
              </a:solidFill>
            </a:endParaRPr>
          </a:p>
        </p:txBody>
      </p:sp>
      <p:sp>
        <p:nvSpPr>
          <p:cNvPr id="9" name="Metin kutusu 8">
            <a:extLst>
              <a:ext uri="{FF2B5EF4-FFF2-40B4-BE49-F238E27FC236}">
                <a16:creationId xmlns:a16="http://schemas.microsoft.com/office/drawing/2014/main" id="{79EA15C1-0BD3-A529-691B-A851A70173FC}"/>
              </a:ext>
            </a:extLst>
          </p:cNvPr>
          <p:cNvSpPr txBox="1"/>
          <p:nvPr/>
        </p:nvSpPr>
        <p:spPr>
          <a:xfrm>
            <a:off x="4360489" y="877504"/>
            <a:ext cx="2916183" cy="369332"/>
          </a:xfrm>
          <a:prstGeom prst="rect">
            <a:avLst/>
          </a:prstGeom>
          <a:noFill/>
        </p:spPr>
        <p:txBody>
          <a:bodyPr wrap="none" rtlCol="0">
            <a:spAutoFit/>
          </a:bodyPr>
          <a:lstStyle/>
          <a:p>
            <a:r>
              <a:rPr lang="tr-TR" b="1">
                <a:solidFill>
                  <a:srgbClr val="904700"/>
                </a:solidFill>
              </a:rPr>
              <a:t>Message </a:t>
            </a:r>
            <a:r>
              <a:rPr lang="tr-TR" b="1" err="1">
                <a:solidFill>
                  <a:srgbClr val="904700"/>
                </a:solidFill>
              </a:rPr>
              <a:t>Screen</a:t>
            </a:r>
            <a:r>
              <a:rPr lang="tr-TR" b="1">
                <a:solidFill>
                  <a:srgbClr val="904700"/>
                </a:solidFill>
              </a:rPr>
              <a:t>- </a:t>
            </a:r>
            <a:r>
              <a:rPr lang="tr-TR" b="1" err="1">
                <a:solidFill>
                  <a:srgbClr val="904700"/>
                </a:solidFill>
              </a:rPr>
              <a:t>revised</a:t>
            </a:r>
            <a:endParaRPr lang="tr-TR" b="1">
              <a:solidFill>
                <a:srgbClr val="904700"/>
              </a:solidFill>
            </a:endParaRPr>
          </a:p>
        </p:txBody>
      </p:sp>
      <p:pic>
        <p:nvPicPr>
          <p:cNvPr id="4" name="Resim 3">
            <a:extLst>
              <a:ext uri="{FF2B5EF4-FFF2-40B4-BE49-F238E27FC236}">
                <a16:creationId xmlns:a16="http://schemas.microsoft.com/office/drawing/2014/main" id="{E3047DFC-9C42-9396-0222-4F419ACA12D2}"/>
              </a:ext>
            </a:extLst>
          </p:cNvPr>
          <p:cNvPicPr>
            <a:picLocks noChangeAspect="1"/>
          </p:cNvPicPr>
          <p:nvPr/>
        </p:nvPicPr>
        <p:blipFill>
          <a:blip r:embed="rId3"/>
          <a:stretch>
            <a:fillRect/>
          </a:stretch>
        </p:blipFill>
        <p:spPr>
          <a:xfrm>
            <a:off x="687591" y="1245684"/>
            <a:ext cx="2322024" cy="4837166"/>
          </a:xfrm>
          <a:prstGeom prst="rect">
            <a:avLst/>
          </a:prstGeom>
        </p:spPr>
      </p:pic>
      <p:pic>
        <p:nvPicPr>
          <p:cNvPr id="17" name="Resim 16">
            <a:extLst>
              <a:ext uri="{FF2B5EF4-FFF2-40B4-BE49-F238E27FC236}">
                <a16:creationId xmlns:a16="http://schemas.microsoft.com/office/drawing/2014/main" id="{7E37B939-6272-5792-AF75-21489C94E1F9}"/>
              </a:ext>
            </a:extLst>
          </p:cNvPr>
          <p:cNvPicPr>
            <a:picLocks noChangeAspect="1"/>
          </p:cNvPicPr>
          <p:nvPr/>
        </p:nvPicPr>
        <p:blipFill>
          <a:blip r:embed="rId4"/>
          <a:stretch>
            <a:fillRect/>
          </a:stretch>
        </p:blipFill>
        <p:spPr>
          <a:xfrm>
            <a:off x="4657568" y="1292147"/>
            <a:ext cx="2322024" cy="4837166"/>
          </a:xfrm>
          <a:prstGeom prst="rect">
            <a:avLst/>
          </a:prstGeom>
        </p:spPr>
      </p:pic>
      <p:pic>
        <p:nvPicPr>
          <p:cNvPr id="2" name="Resim 4" descr="metin içeren bir resim&#10;&#10;Açıklama otomatik olarak oluşturuldu">
            <a:extLst>
              <a:ext uri="{FF2B5EF4-FFF2-40B4-BE49-F238E27FC236}">
                <a16:creationId xmlns:a16="http://schemas.microsoft.com/office/drawing/2014/main" id="{A37AE34F-73CB-0BDA-B80F-299424CC887A}"/>
              </a:ext>
            </a:extLst>
          </p:cNvPr>
          <p:cNvPicPr>
            <a:picLocks noChangeAspect="1"/>
          </p:cNvPicPr>
          <p:nvPr/>
        </p:nvPicPr>
        <p:blipFill>
          <a:blip r:embed="rId5"/>
          <a:stretch>
            <a:fillRect/>
          </a:stretch>
        </p:blipFill>
        <p:spPr>
          <a:xfrm>
            <a:off x="7066156" y="1670655"/>
            <a:ext cx="4276492" cy="2801152"/>
          </a:xfrm>
          <a:prstGeom prst="rect">
            <a:avLst/>
          </a:prstGeom>
        </p:spPr>
      </p:pic>
      <p:pic>
        <p:nvPicPr>
          <p:cNvPr id="5" name="Resim 5">
            <a:extLst>
              <a:ext uri="{FF2B5EF4-FFF2-40B4-BE49-F238E27FC236}">
                <a16:creationId xmlns:a16="http://schemas.microsoft.com/office/drawing/2014/main" id="{9E93CEAD-86FD-F1F7-B1D9-F9AAB3EB659E}"/>
              </a:ext>
            </a:extLst>
          </p:cNvPr>
          <p:cNvPicPr>
            <a:picLocks noChangeAspect="1"/>
          </p:cNvPicPr>
          <p:nvPr/>
        </p:nvPicPr>
        <p:blipFill>
          <a:blip r:embed="rId6"/>
          <a:stretch>
            <a:fillRect/>
          </a:stretch>
        </p:blipFill>
        <p:spPr>
          <a:xfrm>
            <a:off x="7739643" y="4608706"/>
            <a:ext cx="2381250" cy="1562100"/>
          </a:xfrm>
          <a:prstGeom prst="rect">
            <a:avLst/>
          </a:prstGeom>
        </p:spPr>
      </p:pic>
    </p:spTree>
    <p:extLst>
      <p:ext uri="{BB962C8B-B14F-4D97-AF65-F5344CB8AC3E}">
        <p14:creationId xmlns:p14="http://schemas.microsoft.com/office/powerpoint/2010/main" val="3174256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DFCE"/>
        </a:solidFill>
        <a:effectLst/>
      </p:bgPr>
    </p:bg>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8002898" cy="1179576"/>
          </a:xfrm>
        </p:spPr>
        <p:txBody>
          <a:bodyPr rtlCol="0">
            <a:normAutofit/>
          </a:bodyPr>
          <a:lstStyle/>
          <a:p>
            <a:pPr rtl="0"/>
            <a:r>
              <a:rPr lang="tr-TR"/>
              <a:t> </a:t>
            </a:r>
          </a:p>
        </p:txBody>
      </p:sp>
      <p:sp>
        <p:nvSpPr>
          <p:cNvPr id="10" name="Alt Bilgi Yer Tutucusu 9">
            <a:extLst>
              <a:ext uri="{FF2B5EF4-FFF2-40B4-BE49-F238E27FC236}">
                <a16:creationId xmlns:a16="http://schemas.microsoft.com/office/drawing/2014/main" id="{A8C7C3A0-5E78-49C8-B8D4-F3DF62B2BC93}"/>
              </a:ext>
            </a:extLst>
          </p:cNvPr>
          <p:cNvSpPr>
            <a:spLocks noGrp="1"/>
          </p:cNvSpPr>
          <p:nvPr>
            <p:ph type="ftr" sz="quarter" idx="11"/>
          </p:nvPr>
        </p:nvSpPr>
        <p:spPr>
          <a:xfrm>
            <a:off x="6440424" y="649671"/>
            <a:ext cx="4114800" cy="365125"/>
          </a:xfrm>
        </p:spPr>
        <p:txBody>
          <a:bodyPr rtlCol="0"/>
          <a:lstStyle/>
          <a:p>
            <a:pPr rtl="0"/>
            <a:r>
              <a:rPr lang="tr-TR" err="1"/>
              <a:t>rebooked</a:t>
            </a:r>
            <a:endParaRPr lang="tr-T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14</a:t>
            </a:fld>
            <a:endParaRPr lang="tr-TR"/>
          </a:p>
        </p:txBody>
      </p:sp>
      <p:sp>
        <p:nvSpPr>
          <p:cNvPr id="8" name="Metin kutusu 7">
            <a:extLst>
              <a:ext uri="{FF2B5EF4-FFF2-40B4-BE49-F238E27FC236}">
                <a16:creationId xmlns:a16="http://schemas.microsoft.com/office/drawing/2014/main" id="{448CC007-E1EE-2CFD-518C-7BED8A028E65}"/>
              </a:ext>
            </a:extLst>
          </p:cNvPr>
          <p:cNvSpPr txBox="1"/>
          <p:nvPr/>
        </p:nvSpPr>
        <p:spPr>
          <a:xfrm>
            <a:off x="1209575" y="829185"/>
            <a:ext cx="2044149" cy="369332"/>
          </a:xfrm>
          <a:prstGeom prst="rect">
            <a:avLst/>
          </a:prstGeom>
          <a:noFill/>
        </p:spPr>
        <p:txBody>
          <a:bodyPr wrap="none" lIns="91440" tIns="45720" rIns="91440" bIns="45720" rtlCol="0" anchor="t">
            <a:spAutoFit/>
          </a:bodyPr>
          <a:lstStyle/>
          <a:p>
            <a:r>
              <a:rPr lang="tr-TR" b="1" err="1">
                <a:solidFill>
                  <a:srgbClr val="904700"/>
                </a:solidFill>
                <a:ea typeface="+mn-lt"/>
                <a:cs typeface="+mn-lt"/>
              </a:rPr>
              <a:t>Shopping</a:t>
            </a:r>
            <a:r>
              <a:rPr lang="tr-TR" b="1">
                <a:solidFill>
                  <a:srgbClr val="904700"/>
                </a:solidFill>
                <a:ea typeface="+mn-lt"/>
                <a:cs typeface="+mn-lt"/>
              </a:rPr>
              <a:t> basket</a:t>
            </a:r>
            <a:endParaRPr lang="tr-TR" b="1">
              <a:solidFill>
                <a:srgbClr val="904700"/>
              </a:solidFill>
            </a:endParaRPr>
          </a:p>
        </p:txBody>
      </p:sp>
      <p:sp>
        <p:nvSpPr>
          <p:cNvPr id="9" name="Metin kutusu 8">
            <a:extLst>
              <a:ext uri="{FF2B5EF4-FFF2-40B4-BE49-F238E27FC236}">
                <a16:creationId xmlns:a16="http://schemas.microsoft.com/office/drawing/2014/main" id="{79EA15C1-0BD3-A529-691B-A851A70173FC}"/>
              </a:ext>
            </a:extLst>
          </p:cNvPr>
          <p:cNvSpPr txBox="1"/>
          <p:nvPr/>
        </p:nvSpPr>
        <p:spPr>
          <a:xfrm>
            <a:off x="4174635" y="831041"/>
            <a:ext cx="3018775" cy="369332"/>
          </a:xfrm>
          <a:prstGeom prst="rect">
            <a:avLst/>
          </a:prstGeom>
          <a:noFill/>
        </p:spPr>
        <p:txBody>
          <a:bodyPr wrap="none" lIns="91440" tIns="45720" rIns="91440" bIns="45720" rtlCol="0" anchor="t">
            <a:spAutoFit/>
          </a:bodyPr>
          <a:lstStyle/>
          <a:p>
            <a:r>
              <a:rPr lang="tr-TR" b="1" err="1">
                <a:solidFill>
                  <a:srgbClr val="904700"/>
                </a:solidFill>
                <a:ea typeface="+mn-lt"/>
                <a:cs typeface="+mn-lt"/>
              </a:rPr>
              <a:t>Shopping</a:t>
            </a:r>
            <a:r>
              <a:rPr lang="tr-TR" b="1">
                <a:solidFill>
                  <a:srgbClr val="904700"/>
                </a:solidFill>
                <a:ea typeface="+mn-lt"/>
                <a:cs typeface="+mn-lt"/>
              </a:rPr>
              <a:t> basket </a:t>
            </a:r>
            <a:r>
              <a:rPr lang="tr-TR" b="1">
                <a:solidFill>
                  <a:srgbClr val="904700"/>
                </a:solidFill>
              </a:rPr>
              <a:t>- </a:t>
            </a:r>
            <a:r>
              <a:rPr lang="tr-TR" b="1" err="1">
                <a:solidFill>
                  <a:srgbClr val="904700"/>
                </a:solidFill>
              </a:rPr>
              <a:t>revised</a:t>
            </a:r>
            <a:endParaRPr lang="tr-TR" b="1">
              <a:solidFill>
                <a:srgbClr val="904700"/>
              </a:solidFill>
            </a:endParaRPr>
          </a:p>
        </p:txBody>
      </p:sp>
      <p:pic>
        <p:nvPicPr>
          <p:cNvPr id="2" name="Resim 4" descr="metin içeren bir resim&#10;&#10;Açıklama otomatik olarak oluşturuldu">
            <a:extLst>
              <a:ext uri="{FF2B5EF4-FFF2-40B4-BE49-F238E27FC236}">
                <a16:creationId xmlns:a16="http://schemas.microsoft.com/office/drawing/2014/main" id="{D01A4E9B-806F-5949-F4CE-E8C2C6CA98E5}"/>
              </a:ext>
            </a:extLst>
          </p:cNvPr>
          <p:cNvPicPr>
            <a:picLocks noChangeAspect="1"/>
          </p:cNvPicPr>
          <p:nvPr/>
        </p:nvPicPr>
        <p:blipFill>
          <a:blip r:embed="rId3"/>
          <a:stretch>
            <a:fillRect/>
          </a:stretch>
        </p:blipFill>
        <p:spPr>
          <a:xfrm>
            <a:off x="1028883" y="1204332"/>
            <a:ext cx="2365551" cy="4960433"/>
          </a:xfrm>
          <a:prstGeom prst="rect">
            <a:avLst/>
          </a:prstGeom>
        </p:spPr>
      </p:pic>
      <p:pic>
        <p:nvPicPr>
          <p:cNvPr id="5" name="Resim 5" descr="metin içeren bir resim&#10;&#10;Açıklama otomatik olarak oluşturuldu">
            <a:extLst>
              <a:ext uri="{FF2B5EF4-FFF2-40B4-BE49-F238E27FC236}">
                <a16:creationId xmlns:a16="http://schemas.microsoft.com/office/drawing/2014/main" id="{81CAC958-40A7-02E6-6CBF-DF25830B9C1A}"/>
              </a:ext>
            </a:extLst>
          </p:cNvPr>
          <p:cNvPicPr>
            <a:picLocks noChangeAspect="1"/>
          </p:cNvPicPr>
          <p:nvPr/>
        </p:nvPicPr>
        <p:blipFill>
          <a:blip r:embed="rId4"/>
          <a:stretch>
            <a:fillRect/>
          </a:stretch>
        </p:blipFill>
        <p:spPr>
          <a:xfrm>
            <a:off x="4495053" y="1204332"/>
            <a:ext cx="2412015" cy="4997604"/>
          </a:xfrm>
          <a:prstGeom prst="rect">
            <a:avLst/>
          </a:prstGeom>
        </p:spPr>
      </p:pic>
      <p:pic>
        <p:nvPicPr>
          <p:cNvPr id="4" name="Resim 5" descr="metin içeren bir resim&#10;&#10;Açıklama otomatik olarak oluşturuldu">
            <a:extLst>
              <a:ext uri="{FF2B5EF4-FFF2-40B4-BE49-F238E27FC236}">
                <a16:creationId xmlns:a16="http://schemas.microsoft.com/office/drawing/2014/main" id="{F26875D2-95BC-376F-5D4A-33D44AE915C6}"/>
              </a:ext>
            </a:extLst>
          </p:cNvPr>
          <p:cNvPicPr>
            <a:picLocks noChangeAspect="1"/>
          </p:cNvPicPr>
          <p:nvPr/>
        </p:nvPicPr>
        <p:blipFill>
          <a:blip r:embed="rId5"/>
          <a:stretch>
            <a:fillRect/>
          </a:stretch>
        </p:blipFill>
        <p:spPr>
          <a:xfrm>
            <a:off x="7512205" y="1446905"/>
            <a:ext cx="3653882" cy="4661141"/>
          </a:xfrm>
          <a:prstGeom prst="rect">
            <a:avLst/>
          </a:prstGeom>
        </p:spPr>
      </p:pic>
      <p:pic>
        <p:nvPicPr>
          <p:cNvPr id="6" name="Resim 6">
            <a:extLst>
              <a:ext uri="{FF2B5EF4-FFF2-40B4-BE49-F238E27FC236}">
                <a16:creationId xmlns:a16="http://schemas.microsoft.com/office/drawing/2014/main" id="{864AF096-5708-123A-D99E-236FC20C570F}"/>
              </a:ext>
            </a:extLst>
          </p:cNvPr>
          <p:cNvPicPr>
            <a:picLocks noChangeAspect="1"/>
          </p:cNvPicPr>
          <p:nvPr/>
        </p:nvPicPr>
        <p:blipFill>
          <a:blip r:embed="rId6"/>
          <a:stretch>
            <a:fillRect/>
          </a:stretch>
        </p:blipFill>
        <p:spPr>
          <a:xfrm>
            <a:off x="3616015" y="5419261"/>
            <a:ext cx="713214" cy="730870"/>
          </a:xfrm>
          <a:prstGeom prst="rect">
            <a:avLst/>
          </a:prstGeom>
        </p:spPr>
      </p:pic>
      <p:pic>
        <p:nvPicPr>
          <p:cNvPr id="7" name="Resim 12">
            <a:extLst>
              <a:ext uri="{FF2B5EF4-FFF2-40B4-BE49-F238E27FC236}">
                <a16:creationId xmlns:a16="http://schemas.microsoft.com/office/drawing/2014/main" id="{BCDD0871-8BDC-C528-4666-21AC65E6EEFF}"/>
              </a:ext>
            </a:extLst>
          </p:cNvPr>
          <p:cNvPicPr>
            <a:picLocks noChangeAspect="1"/>
          </p:cNvPicPr>
          <p:nvPr/>
        </p:nvPicPr>
        <p:blipFill>
          <a:blip r:embed="rId7"/>
          <a:stretch>
            <a:fillRect/>
          </a:stretch>
        </p:blipFill>
        <p:spPr>
          <a:xfrm>
            <a:off x="3626702" y="4527628"/>
            <a:ext cx="710426" cy="729941"/>
          </a:xfrm>
          <a:prstGeom prst="rect">
            <a:avLst/>
          </a:prstGeom>
        </p:spPr>
      </p:pic>
      <p:pic>
        <p:nvPicPr>
          <p:cNvPr id="13" name="Resim 13">
            <a:extLst>
              <a:ext uri="{FF2B5EF4-FFF2-40B4-BE49-F238E27FC236}">
                <a16:creationId xmlns:a16="http://schemas.microsoft.com/office/drawing/2014/main" id="{6822ABB1-6105-82B3-06DB-7C07BEE4BA60}"/>
              </a:ext>
            </a:extLst>
          </p:cNvPr>
          <p:cNvPicPr>
            <a:picLocks noChangeAspect="1"/>
          </p:cNvPicPr>
          <p:nvPr/>
        </p:nvPicPr>
        <p:blipFill>
          <a:blip r:embed="rId8"/>
          <a:stretch>
            <a:fillRect/>
          </a:stretch>
        </p:blipFill>
        <p:spPr>
          <a:xfrm>
            <a:off x="3622752" y="2511115"/>
            <a:ext cx="718325" cy="581259"/>
          </a:xfrm>
          <a:prstGeom prst="rect">
            <a:avLst/>
          </a:prstGeom>
        </p:spPr>
      </p:pic>
      <p:pic>
        <p:nvPicPr>
          <p:cNvPr id="14" name="Resim 14">
            <a:extLst>
              <a:ext uri="{FF2B5EF4-FFF2-40B4-BE49-F238E27FC236}">
                <a16:creationId xmlns:a16="http://schemas.microsoft.com/office/drawing/2014/main" id="{4E3B0FFF-BE74-76A6-3863-26A8922BF9BD}"/>
              </a:ext>
            </a:extLst>
          </p:cNvPr>
          <p:cNvPicPr>
            <a:picLocks noChangeAspect="1"/>
          </p:cNvPicPr>
          <p:nvPr/>
        </p:nvPicPr>
        <p:blipFill>
          <a:blip r:embed="rId9"/>
          <a:stretch>
            <a:fillRect/>
          </a:stretch>
        </p:blipFill>
        <p:spPr>
          <a:xfrm>
            <a:off x="3620197" y="1541773"/>
            <a:ext cx="723436" cy="772919"/>
          </a:xfrm>
          <a:prstGeom prst="rect">
            <a:avLst/>
          </a:prstGeom>
        </p:spPr>
      </p:pic>
    </p:spTree>
    <p:extLst>
      <p:ext uri="{BB962C8B-B14F-4D97-AF65-F5344CB8AC3E}">
        <p14:creationId xmlns:p14="http://schemas.microsoft.com/office/powerpoint/2010/main" val="4176093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DFCE"/>
        </a:solidFill>
        <a:effectLst/>
      </p:bgPr>
    </p:bg>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8002898" cy="1179576"/>
          </a:xfrm>
        </p:spPr>
        <p:txBody>
          <a:bodyPr rtlCol="0">
            <a:normAutofit/>
          </a:bodyPr>
          <a:lstStyle/>
          <a:p>
            <a:pPr rtl="0"/>
            <a:r>
              <a:rPr lang="tr-TR"/>
              <a:t> </a:t>
            </a:r>
          </a:p>
        </p:txBody>
      </p:sp>
      <p:sp>
        <p:nvSpPr>
          <p:cNvPr id="10" name="Alt Bilgi Yer Tutucusu 9">
            <a:extLst>
              <a:ext uri="{FF2B5EF4-FFF2-40B4-BE49-F238E27FC236}">
                <a16:creationId xmlns:a16="http://schemas.microsoft.com/office/drawing/2014/main" id="{A8C7C3A0-5E78-49C8-B8D4-F3DF62B2BC93}"/>
              </a:ext>
            </a:extLst>
          </p:cNvPr>
          <p:cNvSpPr>
            <a:spLocks noGrp="1"/>
          </p:cNvSpPr>
          <p:nvPr>
            <p:ph type="ftr" sz="quarter" idx="11"/>
          </p:nvPr>
        </p:nvSpPr>
        <p:spPr>
          <a:xfrm>
            <a:off x="6449717" y="621792"/>
            <a:ext cx="4114800" cy="365125"/>
          </a:xfrm>
        </p:spPr>
        <p:txBody>
          <a:bodyPr rtlCol="0"/>
          <a:lstStyle/>
          <a:p>
            <a:pPr rtl="0"/>
            <a:r>
              <a:rPr lang="tr-TR" err="1"/>
              <a:t>rebooked</a:t>
            </a:r>
            <a:endParaRPr lang="tr-T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15</a:t>
            </a:fld>
            <a:endParaRPr lang="tr-TR"/>
          </a:p>
        </p:txBody>
      </p:sp>
      <p:sp>
        <p:nvSpPr>
          <p:cNvPr id="8" name="Metin kutusu 7">
            <a:extLst>
              <a:ext uri="{FF2B5EF4-FFF2-40B4-BE49-F238E27FC236}">
                <a16:creationId xmlns:a16="http://schemas.microsoft.com/office/drawing/2014/main" id="{448CC007-E1EE-2CFD-518C-7BED8A028E65}"/>
              </a:ext>
            </a:extLst>
          </p:cNvPr>
          <p:cNvSpPr txBox="1"/>
          <p:nvPr/>
        </p:nvSpPr>
        <p:spPr>
          <a:xfrm>
            <a:off x="1246746" y="987161"/>
            <a:ext cx="1800493" cy="369332"/>
          </a:xfrm>
          <a:prstGeom prst="rect">
            <a:avLst/>
          </a:prstGeom>
          <a:noFill/>
        </p:spPr>
        <p:txBody>
          <a:bodyPr wrap="none" rtlCol="0">
            <a:spAutoFit/>
          </a:bodyPr>
          <a:lstStyle/>
          <a:p>
            <a:r>
              <a:rPr lang="tr-TR" b="1" err="1">
                <a:solidFill>
                  <a:srgbClr val="904700"/>
                </a:solidFill>
              </a:rPr>
              <a:t>Review</a:t>
            </a:r>
            <a:r>
              <a:rPr lang="tr-TR" b="1">
                <a:solidFill>
                  <a:srgbClr val="904700"/>
                </a:solidFill>
              </a:rPr>
              <a:t> </a:t>
            </a:r>
            <a:r>
              <a:rPr lang="tr-TR" b="1" err="1">
                <a:solidFill>
                  <a:srgbClr val="904700"/>
                </a:solidFill>
              </a:rPr>
              <a:t>Screen</a:t>
            </a:r>
            <a:endParaRPr lang="tr-TR" b="1">
              <a:solidFill>
                <a:srgbClr val="904700"/>
              </a:solidFill>
            </a:endParaRPr>
          </a:p>
        </p:txBody>
      </p:sp>
      <p:sp>
        <p:nvSpPr>
          <p:cNvPr id="9" name="Metin kutusu 8">
            <a:extLst>
              <a:ext uri="{FF2B5EF4-FFF2-40B4-BE49-F238E27FC236}">
                <a16:creationId xmlns:a16="http://schemas.microsoft.com/office/drawing/2014/main" id="{79EA15C1-0BD3-A529-691B-A851A70173FC}"/>
              </a:ext>
            </a:extLst>
          </p:cNvPr>
          <p:cNvSpPr txBox="1"/>
          <p:nvPr/>
        </p:nvSpPr>
        <p:spPr>
          <a:xfrm>
            <a:off x="4174635" y="961138"/>
            <a:ext cx="2736647" cy="369332"/>
          </a:xfrm>
          <a:prstGeom prst="rect">
            <a:avLst/>
          </a:prstGeom>
          <a:noFill/>
        </p:spPr>
        <p:txBody>
          <a:bodyPr wrap="none" rtlCol="0">
            <a:spAutoFit/>
          </a:bodyPr>
          <a:lstStyle/>
          <a:p>
            <a:r>
              <a:rPr lang="tr-TR" b="1" dirty="0" err="1">
                <a:solidFill>
                  <a:srgbClr val="904700"/>
                </a:solidFill>
              </a:rPr>
              <a:t>Review</a:t>
            </a:r>
            <a:r>
              <a:rPr lang="tr-TR" b="1" dirty="0">
                <a:solidFill>
                  <a:srgbClr val="904700"/>
                </a:solidFill>
              </a:rPr>
              <a:t> </a:t>
            </a:r>
            <a:r>
              <a:rPr lang="tr-TR" b="1" dirty="0" err="1">
                <a:solidFill>
                  <a:srgbClr val="904700"/>
                </a:solidFill>
              </a:rPr>
              <a:t>Screen</a:t>
            </a:r>
            <a:r>
              <a:rPr lang="tr-TR" b="1" dirty="0">
                <a:solidFill>
                  <a:srgbClr val="904700"/>
                </a:solidFill>
              </a:rPr>
              <a:t>- </a:t>
            </a:r>
            <a:r>
              <a:rPr lang="tr-TR" b="1" dirty="0" err="1">
                <a:solidFill>
                  <a:srgbClr val="904700"/>
                </a:solidFill>
              </a:rPr>
              <a:t>revised</a:t>
            </a:r>
            <a:endParaRPr lang="tr-TR" b="1" dirty="0">
              <a:solidFill>
                <a:srgbClr val="904700"/>
              </a:solidFill>
            </a:endParaRPr>
          </a:p>
        </p:txBody>
      </p:sp>
      <p:pic>
        <p:nvPicPr>
          <p:cNvPr id="5" name="Resim 4">
            <a:extLst>
              <a:ext uri="{FF2B5EF4-FFF2-40B4-BE49-F238E27FC236}">
                <a16:creationId xmlns:a16="http://schemas.microsoft.com/office/drawing/2014/main" id="{B9378B3A-3AD5-4389-9A67-58835458A3DE}"/>
              </a:ext>
            </a:extLst>
          </p:cNvPr>
          <p:cNvPicPr>
            <a:picLocks noChangeAspect="1"/>
          </p:cNvPicPr>
          <p:nvPr/>
        </p:nvPicPr>
        <p:blipFill>
          <a:blip r:embed="rId3"/>
          <a:stretch>
            <a:fillRect/>
          </a:stretch>
        </p:blipFill>
        <p:spPr>
          <a:xfrm>
            <a:off x="990410" y="1417937"/>
            <a:ext cx="2322024" cy="4837166"/>
          </a:xfrm>
          <a:prstGeom prst="rect">
            <a:avLst/>
          </a:prstGeom>
        </p:spPr>
      </p:pic>
      <p:pic>
        <p:nvPicPr>
          <p:cNvPr id="7" name="Resim 6">
            <a:extLst>
              <a:ext uri="{FF2B5EF4-FFF2-40B4-BE49-F238E27FC236}">
                <a16:creationId xmlns:a16="http://schemas.microsoft.com/office/drawing/2014/main" id="{6FAB40E2-B4F3-25ED-C08F-E06C39F6F938}"/>
              </a:ext>
            </a:extLst>
          </p:cNvPr>
          <p:cNvPicPr>
            <a:picLocks noChangeAspect="1"/>
          </p:cNvPicPr>
          <p:nvPr/>
        </p:nvPicPr>
        <p:blipFill>
          <a:blip r:embed="rId4"/>
          <a:stretch>
            <a:fillRect/>
          </a:stretch>
        </p:blipFill>
        <p:spPr>
          <a:xfrm>
            <a:off x="4382905" y="1417938"/>
            <a:ext cx="2322024" cy="4837166"/>
          </a:xfrm>
          <a:prstGeom prst="rect">
            <a:avLst/>
          </a:prstGeom>
        </p:spPr>
      </p:pic>
      <p:pic>
        <p:nvPicPr>
          <p:cNvPr id="2" name="Resim 3" descr="metin içeren bir resim&#10;&#10;Açıklama otomatik olarak oluşturuldu">
            <a:extLst>
              <a:ext uri="{FF2B5EF4-FFF2-40B4-BE49-F238E27FC236}">
                <a16:creationId xmlns:a16="http://schemas.microsoft.com/office/drawing/2014/main" id="{963D2A40-8D63-7143-1575-AE49C31B1BD8}"/>
              </a:ext>
            </a:extLst>
          </p:cNvPr>
          <p:cNvPicPr>
            <a:picLocks noChangeAspect="1"/>
          </p:cNvPicPr>
          <p:nvPr/>
        </p:nvPicPr>
        <p:blipFill>
          <a:blip r:embed="rId5"/>
          <a:stretch>
            <a:fillRect/>
          </a:stretch>
        </p:blipFill>
        <p:spPr>
          <a:xfrm>
            <a:off x="7103327" y="1492139"/>
            <a:ext cx="4397296" cy="3130306"/>
          </a:xfrm>
          <a:prstGeom prst="rect">
            <a:avLst/>
          </a:prstGeom>
        </p:spPr>
      </p:pic>
      <p:pic>
        <p:nvPicPr>
          <p:cNvPr id="4" name="Resim 5" descr="metin içeren bir resim&#10;&#10;Açıklama otomatik olarak oluşturuldu">
            <a:extLst>
              <a:ext uri="{FF2B5EF4-FFF2-40B4-BE49-F238E27FC236}">
                <a16:creationId xmlns:a16="http://schemas.microsoft.com/office/drawing/2014/main" id="{034999B3-4ECE-C51B-F862-ADF1CB354F51}"/>
              </a:ext>
            </a:extLst>
          </p:cNvPr>
          <p:cNvPicPr>
            <a:picLocks noChangeAspect="1"/>
          </p:cNvPicPr>
          <p:nvPr/>
        </p:nvPicPr>
        <p:blipFill>
          <a:blip r:embed="rId6"/>
          <a:stretch>
            <a:fillRect/>
          </a:stretch>
        </p:blipFill>
        <p:spPr>
          <a:xfrm>
            <a:off x="7679473" y="4735315"/>
            <a:ext cx="3021980" cy="1504028"/>
          </a:xfrm>
          <a:prstGeom prst="rect">
            <a:avLst/>
          </a:prstGeom>
        </p:spPr>
      </p:pic>
    </p:spTree>
    <p:extLst>
      <p:ext uri="{BB962C8B-B14F-4D97-AF65-F5344CB8AC3E}">
        <p14:creationId xmlns:p14="http://schemas.microsoft.com/office/powerpoint/2010/main" val="3876059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DFCE"/>
        </a:solidFill>
        <a:effectLst/>
      </p:bgPr>
    </p:bg>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8002898" cy="1179576"/>
          </a:xfrm>
        </p:spPr>
        <p:txBody>
          <a:bodyPr rtlCol="0">
            <a:normAutofit/>
          </a:bodyPr>
          <a:lstStyle/>
          <a:p>
            <a:pPr rtl="0"/>
            <a:r>
              <a:rPr lang="tr-TR"/>
              <a:t> </a:t>
            </a:r>
          </a:p>
        </p:txBody>
      </p:sp>
      <p:sp>
        <p:nvSpPr>
          <p:cNvPr id="10" name="Alt Bilgi Yer Tutucusu 9">
            <a:extLst>
              <a:ext uri="{FF2B5EF4-FFF2-40B4-BE49-F238E27FC236}">
                <a16:creationId xmlns:a16="http://schemas.microsoft.com/office/drawing/2014/main" id="{A8C7C3A0-5E78-49C8-B8D4-F3DF62B2BC93}"/>
              </a:ext>
            </a:extLst>
          </p:cNvPr>
          <p:cNvSpPr>
            <a:spLocks noGrp="1"/>
          </p:cNvSpPr>
          <p:nvPr>
            <p:ph type="ftr" sz="quarter" idx="11"/>
          </p:nvPr>
        </p:nvSpPr>
        <p:spPr>
          <a:xfrm>
            <a:off x="6421839" y="621792"/>
            <a:ext cx="4114800" cy="365125"/>
          </a:xfrm>
        </p:spPr>
        <p:txBody>
          <a:bodyPr rtlCol="0"/>
          <a:lstStyle/>
          <a:p>
            <a:pPr rtl="0"/>
            <a:r>
              <a:rPr lang="tr-TR" err="1"/>
              <a:t>rebooked</a:t>
            </a:r>
            <a:endParaRPr lang="tr-T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16</a:t>
            </a:fld>
            <a:endParaRPr lang="tr-TR"/>
          </a:p>
        </p:txBody>
      </p:sp>
      <p:sp>
        <p:nvSpPr>
          <p:cNvPr id="8" name="Metin kutusu 7">
            <a:extLst>
              <a:ext uri="{FF2B5EF4-FFF2-40B4-BE49-F238E27FC236}">
                <a16:creationId xmlns:a16="http://schemas.microsoft.com/office/drawing/2014/main" id="{448CC007-E1EE-2CFD-518C-7BED8A028E65}"/>
              </a:ext>
            </a:extLst>
          </p:cNvPr>
          <p:cNvSpPr txBox="1"/>
          <p:nvPr/>
        </p:nvSpPr>
        <p:spPr>
          <a:xfrm>
            <a:off x="1060892" y="987161"/>
            <a:ext cx="1980029" cy="369332"/>
          </a:xfrm>
          <a:prstGeom prst="rect">
            <a:avLst/>
          </a:prstGeom>
          <a:noFill/>
        </p:spPr>
        <p:txBody>
          <a:bodyPr wrap="none" lIns="91440" tIns="45720" rIns="91440" bIns="45720" rtlCol="0" anchor="t">
            <a:spAutoFit/>
          </a:bodyPr>
          <a:lstStyle/>
          <a:p>
            <a:r>
              <a:rPr lang="tr-TR" b="1" dirty="0" err="1">
                <a:solidFill>
                  <a:srgbClr val="904700"/>
                </a:solidFill>
              </a:rPr>
              <a:t>Error</a:t>
            </a:r>
            <a:r>
              <a:rPr lang="tr-TR" b="1" dirty="0">
                <a:solidFill>
                  <a:srgbClr val="904700"/>
                </a:solidFill>
              </a:rPr>
              <a:t> </a:t>
            </a:r>
            <a:r>
              <a:rPr lang="tr-TR" b="1" dirty="0" err="1">
                <a:solidFill>
                  <a:srgbClr val="904700"/>
                </a:solidFill>
              </a:rPr>
              <a:t>Prevention</a:t>
            </a:r>
          </a:p>
        </p:txBody>
      </p:sp>
      <p:sp>
        <p:nvSpPr>
          <p:cNvPr id="9" name="Metin kutusu 8">
            <a:extLst>
              <a:ext uri="{FF2B5EF4-FFF2-40B4-BE49-F238E27FC236}">
                <a16:creationId xmlns:a16="http://schemas.microsoft.com/office/drawing/2014/main" id="{79EA15C1-0BD3-A529-691B-A851A70173FC}"/>
              </a:ext>
            </a:extLst>
          </p:cNvPr>
          <p:cNvSpPr txBox="1"/>
          <p:nvPr/>
        </p:nvSpPr>
        <p:spPr>
          <a:xfrm>
            <a:off x="4174635" y="979724"/>
            <a:ext cx="2980303" cy="369332"/>
          </a:xfrm>
          <a:prstGeom prst="rect">
            <a:avLst/>
          </a:prstGeom>
          <a:noFill/>
        </p:spPr>
        <p:txBody>
          <a:bodyPr wrap="none" lIns="91440" tIns="45720" rIns="91440" bIns="45720" rtlCol="0" anchor="t">
            <a:spAutoFit/>
          </a:bodyPr>
          <a:lstStyle/>
          <a:p>
            <a:r>
              <a:rPr lang="tr-TR" b="1" dirty="0" err="1">
                <a:solidFill>
                  <a:srgbClr val="904700"/>
                </a:solidFill>
              </a:rPr>
              <a:t>Error</a:t>
            </a:r>
            <a:r>
              <a:rPr lang="tr-TR" b="1" dirty="0">
                <a:solidFill>
                  <a:srgbClr val="904700"/>
                </a:solidFill>
              </a:rPr>
              <a:t> </a:t>
            </a:r>
            <a:r>
              <a:rPr lang="tr-TR" b="1" dirty="0" err="1">
                <a:solidFill>
                  <a:srgbClr val="904700"/>
                </a:solidFill>
              </a:rPr>
              <a:t>Prevention</a:t>
            </a:r>
            <a:r>
              <a:rPr lang="tr-TR" b="1" dirty="0">
                <a:solidFill>
                  <a:srgbClr val="904700"/>
                </a:solidFill>
              </a:rPr>
              <a:t> - </a:t>
            </a:r>
            <a:r>
              <a:rPr lang="tr-TR" b="1" dirty="0" err="1">
                <a:solidFill>
                  <a:srgbClr val="904700"/>
                </a:solidFill>
              </a:rPr>
              <a:t>revised</a:t>
            </a:r>
          </a:p>
        </p:txBody>
      </p:sp>
      <p:pic>
        <p:nvPicPr>
          <p:cNvPr id="4" name="Resim 5" descr="metin içeren bir resim&#10;&#10;Açıklama otomatik olarak oluşturuldu">
            <a:extLst>
              <a:ext uri="{FF2B5EF4-FFF2-40B4-BE49-F238E27FC236}">
                <a16:creationId xmlns:a16="http://schemas.microsoft.com/office/drawing/2014/main" id="{8645E135-1F3E-E925-B255-E34BF4BF67FF}"/>
              </a:ext>
            </a:extLst>
          </p:cNvPr>
          <p:cNvPicPr>
            <a:picLocks noChangeAspect="1"/>
          </p:cNvPicPr>
          <p:nvPr/>
        </p:nvPicPr>
        <p:blipFill>
          <a:blip r:embed="rId3"/>
          <a:stretch>
            <a:fillRect/>
          </a:stretch>
        </p:blipFill>
        <p:spPr>
          <a:xfrm>
            <a:off x="991712" y="1538868"/>
            <a:ext cx="2328381" cy="4839629"/>
          </a:xfrm>
          <a:prstGeom prst="rect">
            <a:avLst/>
          </a:prstGeom>
        </p:spPr>
      </p:pic>
      <p:pic>
        <p:nvPicPr>
          <p:cNvPr id="13" name="Resim 14">
            <a:extLst>
              <a:ext uri="{FF2B5EF4-FFF2-40B4-BE49-F238E27FC236}">
                <a16:creationId xmlns:a16="http://schemas.microsoft.com/office/drawing/2014/main" id="{A3D8A8E1-8D30-016E-8FE7-9F51AC96420F}"/>
              </a:ext>
            </a:extLst>
          </p:cNvPr>
          <p:cNvPicPr>
            <a:picLocks noChangeAspect="1"/>
          </p:cNvPicPr>
          <p:nvPr/>
        </p:nvPicPr>
        <p:blipFill>
          <a:blip r:embed="rId4"/>
          <a:stretch>
            <a:fillRect/>
          </a:stretch>
        </p:blipFill>
        <p:spPr>
          <a:xfrm>
            <a:off x="4431223" y="1362307"/>
            <a:ext cx="2502505" cy="5127703"/>
          </a:xfrm>
          <a:prstGeom prst="rect">
            <a:avLst/>
          </a:prstGeom>
        </p:spPr>
      </p:pic>
      <p:pic>
        <p:nvPicPr>
          <p:cNvPr id="2" name="Resim 4" descr="metin içeren bir resim&#10;&#10;Açıklama otomatik olarak oluşturuldu">
            <a:extLst>
              <a:ext uri="{FF2B5EF4-FFF2-40B4-BE49-F238E27FC236}">
                <a16:creationId xmlns:a16="http://schemas.microsoft.com/office/drawing/2014/main" id="{9DC4A953-B81A-6E3B-4395-B1C1780D324B}"/>
              </a:ext>
            </a:extLst>
          </p:cNvPr>
          <p:cNvPicPr>
            <a:picLocks noChangeAspect="1"/>
          </p:cNvPicPr>
          <p:nvPr/>
        </p:nvPicPr>
        <p:blipFill>
          <a:blip r:embed="rId5"/>
          <a:stretch>
            <a:fillRect/>
          </a:stretch>
        </p:blipFill>
        <p:spPr>
          <a:xfrm>
            <a:off x="8115812" y="981307"/>
            <a:ext cx="3338767" cy="5694555"/>
          </a:xfrm>
          <a:prstGeom prst="rect">
            <a:avLst/>
          </a:prstGeom>
        </p:spPr>
      </p:pic>
    </p:spTree>
    <p:extLst>
      <p:ext uri="{BB962C8B-B14F-4D97-AF65-F5344CB8AC3E}">
        <p14:creationId xmlns:p14="http://schemas.microsoft.com/office/powerpoint/2010/main" val="4023261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DFCE"/>
        </a:solidFill>
        <a:effectLst/>
      </p:bgPr>
    </p:bg>
    <p:spTree>
      <p:nvGrpSpPr>
        <p:cNvPr id="1" name=""/>
        <p:cNvGrpSpPr/>
        <p:nvPr/>
      </p:nvGrpSpPr>
      <p:grpSpPr>
        <a:xfrm>
          <a:off x="0" y="0"/>
          <a:ext cx="0" cy="0"/>
          <a:chOff x="0" y="0"/>
          <a:chExt cx="0" cy="0"/>
        </a:xfrm>
      </p:grpSpPr>
      <p:sp>
        <p:nvSpPr>
          <p:cNvPr id="5" name="Veri Yer Tutucusu 4">
            <a:extLst>
              <a:ext uri="{FF2B5EF4-FFF2-40B4-BE49-F238E27FC236}">
                <a16:creationId xmlns:a16="http://schemas.microsoft.com/office/drawing/2014/main" id="{44BA8A1D-58D2-5E87-4304-B3BDC4C00A10}"/>
              </a:ext>
            </a:extLst>
          </p:cNvPr>
          <p:cNvSpPr>
            <a:spLocks noGrp="1"/>
          </p:cNvSpPr>
          <p:nvPr>
            <p:ph type="dt" sz="half" idx="10"/>
          </p:nvPr>
        </p:nvSpPr>
        <p:spPr/>
        <p:txBody>
          <a:bodyPr/>
          <a:lstStyle/>
          <a:p>
            <a:pPr rtl="0"/>
            <a:r>
              <a:rPr lang="tr-TR" noProof="0"/>
              <a:t>03.09.20XX</a:t>
            </a:r>
          </a:p>
        </p:txBody>
      </p:sp>
      <p:sp>
        <p:nvSpPr>
          <p:cNvPr id="6" name="Alt Bilgi Yer Tutucusu 5">
            <a:extLst>
              <a:ext uri="{FF2B5EF4-FFF2-40B4-BE49-F238E27FC236}">
                <a16:creationId xmlns:a16="http://schemas.microsoft.com/office/drawing/2014/main" id="{ADBCEC14-43C9-FC0F-E040-E8BF8060875F}"/>
              </a:ext>
            </a:extLst>
          </p:cNvPr>
          <p:cNvSpPr>
            <a:spLocks noGrp="1"/>
          </p:cNvSpPr>
          <p:nvPr>
            <p:ph type="ftr" sz="quarter" idx="11"/>
          </p:nvPr>
        </p:nvSpPr>
        <p:spPr>
          <a:xfrm>
            <a:off x="6431131" y="649670"/>
            <a:ext cx="4114800" cy="365125"/>
          </a:xfrm>
        </p:spPr>
        <p:txBody>
          <a:bodyPr/>
          <a:lstStyle/>
          <a:p>
            <a:r>
              <a:rPr lang="tr-TR" dirty="0"/>
              <a:t>REBOOKED</a:t>
            </a:r>
          </a:p>
        </p:txBody>
      </p:sp>
      <p:sp>
        <p:nvSpPr>
          <p:cNvPr id="7" name="Slayt Numarası Yer Tutucusu 6">
            <a:extLst>
              <a:ext uri="{FF2B5EF4-FFF2-40B4-BE49-F238E27FC236}">
                <a16:creationId xmlns:a16="http://schemas.microsoft.com/office/drawing/2014/main" id="{F034426F-56A0-1667-5DD2-5EA0E2462359}"/>
              </a:ext>
            </a:extLst>
          </p:cNvPr>
          <p:cNvSpPr>
            <a:spLocks noGrp="1"/>
          </p:cNvSpPr>
          <p:nvPr>
            <p:ph type="sldNum" sz="quarter" idx="12"/>
          </p:nvPr>
        </p:nvSpPr>
        <p:spPr/>
        <p:txBody>
          <a:bodyPr/>
          <a:lstStyle/>
          <a:p>
            <a:pPr rtl="0"/>
            <a:fld id="{D8DA9DAA-006C-4F4B-980E-E3DF019B24E2}" type="slidenum">
              <a:rPr lang="tr-TR" noProof="0" smtClean="0"/>
              <a:pPr rtl="0"/>
              <a:t>17</a:t>
            </a:fld>
            <a:endParaRPr lang="tr-TR" noProof="0"/>
          </a:p>
        </p:txBody>
      </p:sp>
      <p:pic>
        <p:nvPicPr>
          <p:cNvPr id="8" name="Resim 8" descr="metin içeren bir resim&#10;&#10;Açıklama otomatik olarak oluşturuldu">
            <a:extLst>
              <a:ext uri="{FF2B5EF4-FFF2-40B4-BE49-F238E27FC236}">
                <a16:creationId xmlns:a16="http://schemas.microsoft.com/office/drawing/2014/main" id="{525A4AE4-8675-1F49-567F-0BD18537281B}"/>
              </a:ext>
            </a:extLst>
          </p:cNvPr>
          <p:cNvPicPr>
            <a:picLocks noChangeAspect="1"/>
          </p:cNvPicPr>
          <p:nvPr/>
        </p:nvPicPr>
        <p:blipFill>
          <a:blip r:embed="rId2"/>
          <a:stretch>
            <a:fillRect/>
          </a:stretch>
        </p:blipFill>
        <p:spPr>
          <a:xfrm>
            <a:off x="366132" y="773957"/>
            <a:ext cx="5354443" cy="5756136"/>
          </a:xfrm>
          <a:prstGeom prst="rect">
            <a:avLst/>
          </a:prstGeom>
        </p:spPr>
      </p:pic>
      <p:pic>
        <p:nvPicPr>
          <p:cNvPr id="9" name="Resim 9" descr="metin içeren bir resim&#10;&#10;Açıklama otomatik olarak oluşturuldu">
            <a:extLst>
              <a:ext uri="{FF2B5EF4-FFF2-40B4-BE49-F238E27FC236}">
                <a16:creationId xmlns:a16="http://schemas.microsoft.com/office/drawing/2014/main" id="{833F3F24-8EE1-0DAE-715E-0527578F3CF5}"/>
              </a:ext>
            </a:extLst>
          </p:cNvPr>
          <p:cNvPicPr>
            <a:picLocks noChangeAspect="1"/>
          </p:cNvPicPr>
          <p:nvPr/>
        </p:nvPicPr>
        <p:blipFill>
          <a:blip r:embed="rId3"/>
          <a:stretch>
            <a:fillRect/>
          </a:stretch>
        </p:blipFill>
        <p:spPr>
          <a:xfrm>
            <a:off x="5653668" y="1094135"/>
            <a:ext cx="5131418" cy="5366681"/>
          </a:xfrm>
          <a:prstGeom prst="rect">
            <a:avLst/>
          </a:prstGeom>
        </p:spPr>
      </p:pic>
      <p:pic>
        <p:nvPicPr>
          <p:cNvPr id="10" name="Resim 10">
            <a:extLst>
              <a:ext uri="{FF2B5EF4-FFF2-40B4-BE49-F238E27FC236}">
                <a16:creationId xmlns:a16="http://schemas.microsoft.com/office/drawing/2014/main" id="{132113F0-6E5D-D3A8-F381-0D09F4D46FF0}"/>
              </a:ext>
            </a:extLst>
          </p:cNvPr>
          <p:cNvPicPr>
            <a:picLocks noChangeAspect="1"/>
          </p:cNvPicPr>
          <p:nvPr/>
        </p:nvPicPr>
        <p:blipFill>
          <a:blip r:embed="rId4"/>
          <a:stretch>
            <a:fillRect/>
          </a:stretch>
        </p:blipFill>
        <p:spPr>
          <a:xfrm>
            <a:off x="10643839" y="301082"/>
            <a:ext cx="931128" cy="931128"/>
          </a:xfrm>
          <a:prstGeom prst="rect">
            <a:avLst/>
          </a:prstGeom>
        </p:spPr>
      </p:pic>
      <p:pic>
        <p:nvPicPr>
          <p:cNvPr id="14" name="Resim 14">
            <a:extLst>
              <a:ext uri="{FF2B5EF4-FFF2-40B4-BE49-F238E27FC236}">
                <a16:creationId xmlns:a16="http://schemas.microsoft.com/office/drawing/2014/main" id="{CFAE3F00-CC5B-3F79-74B6-6044661902DE}"/>
              </a:ext>
            </a:extLst>
          </p:cNvPr>
          <p:cNvPicPr>
            <a:picLocks noChangeAspect="1"/>
          </p:cNvPicPr>
          <p:nvPr/>
        </p:nvPicPr>
        <p:blipFill>
          <a:blip r:embed="rId5"/>
          <a:stretch>
            <a:fillRect/>
          </a:stretch>
        </p:blipFill>
        <p:spPr>
          <a:xfrm>
            <a:off x="775010" y="5793059"/>
            <a:ext cx="1191322" cy="1191322"/>
          </a:xfrm>
          <a:prstGeom prst="rect">
            <a:avLst/>
          </a:prstGeom>
        </p:spPr>
      </p:pic>
    </p:spTree>
    <p:extLst>
      <p:ext uri="{BB962C8B-B14F-4D97-AF65-F5344CB8AC3E}">
        <p14:creationId xmlns:p14="http://schemas.microsoft.com/office/powerpoint/2010/main" val="343844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DFCE"/>
        </a:solidFill>
        <a:effectLst/>
      </p:bgPr>
    </p:bg>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8002898" cy="1179576"/>
          </a:xfrm>
        </p:spPr>
        <p:txBody>
          <a:bodyPr rtlCol="0">
            <a:normAutofit/>
          </a:bodyPr>
          <a:lstStyle/>
          <a:p>
            <a:r>
              <a:rPr lang="tr-TR" sz="2400" b="1" err="1">
                <a:solidFill>
                  <a:schemeClr val="accent4">
                    <a:lumMod val="50000"/>
                  </a:schemeClr>
                </a:solidFill>
              </a:rPr>
              <a:t>Additional</a:t>
            </a:r>
            <a:r>
              <a:rPr lang="tr-TR" sz="2400" b="1" dirty="0">
                <a:solidFill>
                  <a:schemeClr val="accent4">
                    <a:lumMod val="50000"/>
                  </a:schemeClr>
                </a:solidFill>
              </a:rPr>
              <a:t> </a:t>
            </a:r>
            <a:r>
              <a:rPr lang="tr-TR" sz="2400" b="1" err="1">
                <a:solidFill>
                  <a:schemeClr val="accent4">
                    <a:lumMod val="50000"/>
                  </a:schemeClr>
                </a:solidFill>
              </a:rPr>
              <a:t>Functionality</a:t>
            </a:r>
            <a:r>
              <a:rPr lang="tr-TR" sz="2400" b="1" dirty="0">
                <a:solidFill>
                  <a:schemeClr val="accent4">
                    <a:lumMod val="50000"/>
                  </a:schemeClr>
                </a:solidFill>
              </a:rPr>
              <a:t>:</a:t>
            </a:r>
            <a:br>
              <a:rPr lang="tr-TR" sz="2400" b="1" dirty="0">
                <a:solidFill>
                  <a:schemeClr val="accent4">
                    <a:lumMod val="50000"/>
                  </a:schemeClr>
                </a:solidFill>
              </a:rPr>
            </a:br>
            <a:r>
              <a:rPr lang="tr-TR" sz="2400" b="1" dirty="0">
                <a:solidFill>
                  <a:schemeClr val="accent4">
                    <a:lumMod val="50000"/>
                  </a:schemeClr>
                </a:solidFill>
              </a:rPr>
              <a:t>Message </a:t>
            </a:r>
            <a:r>
              <a:rPr lang="tr-TR" sz="2400" b="1" err="1">
                <a:solidFill>
                  <a:schemeClr val="accent4">
                    <a:lumMod val="50000"/>
                  </a:schemeClr>
                </a:solidFill>
              </a:rPr>
              <a:t>Screen</a:t>
            </a:r>
            <a:r>
              <a:rPr lang="tr-TR" sz="2400" b="1" dirty="0">
                <a:solidFill>
                  <a:schemeClr val="accent4">
                    <a:lumMod val="50000"/>
                  </a:schemeClr>
                </a:solidFill>
              </a:rPr>
              <a:t> </a:t>
            </a:r>
            <a:r>
              <a:rPr lang="tr-TR" sz="2400" b="1" err="1">
                <a:solidFill>
                  <a:schemeClr val="accent4">
                    <a:lumMod val="50000"/>
                  </a:schemeClr>
                </a:solidFill>
              </a:rPr>
              <a:t>for</a:t>
            </a:r>
            <a:r>
              <a:rPr lang="tr-TR" sz="2400" b="1" dirty="0">
                <a:solidFill>
                  <a:schemeClr val="accent4">
                    <a:lumMod val="50000"/>
                  </a:schemeClr>
                </a:solidFill>
              </a:rPr>
              <a:t> Swap</a:t>
            </a:r>
          </a:p>
        </p:txBody>
      </p:sp>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804672" y="2920387"/>
            <a:ext cx="6190488" cy="3346704"/>
          </a:xfrm>
        </p:spPr>
        <p:txBody>
          <a:bodyPr vert="horz" lIns="91440" tIns="45720" rIns="91440" bIns="45720" rtlCol="0" anchor="t">
            <a:normAutofit/>
          </a:bodyPr>
          <a:lstStyle/>
          <a:p>
            <a:r>
              <a:rPr lang="en-US">
                <a:ea typeface="+mn-lt"/>
                <a:cs typeface="+mn-lt"/>
              </a:rPr>
              <a:t>The most important feature that should be underlined in our application is the ability to exchange the products in their hands if an agreement can be reached between the users. Thanks to this budget-friendly, sustainable and ecological method, users need to communicate and agree with each other via messaging in order to exchange.</a:t>
            </a:r>
            <a:endParaRPr lang="tr-TR">
              <a:ea typeface="+mn-lt"/>
              <a:cs typeface="+mn-lt"/>
            </a:endParaRPr>
          </a:p>
        </p:txBody>
      </p:sp>
      <p:sp>
        <p:nvSpPr>
          <p:cNvPr id="10" name="Alt Bilgi Yer Tutucusu 9">
            <a:extLst>
              <a:ext uri="{FF2B5EF4-FFF2-40B4-BE49-F238E27FC236}">
                <a16:creationId xmlns:a16="http://schemas.microsoft.com/office/drawing/2014/main" id="{A8C7C3A0-5E78-49C8-B8D4-F3DF62B2BC93}"/>
              </a:ext>
            </a:extLst>
          </p:cNvPr>
          <p:cNvSpPr>
            <a:spLocks noGrp="1"/>
          </p:cNvSpPr>
          <p:nvPr>
            <p:ph type="ftr" sz="quarter" idx="11"/>
          </p:nvPr>
        </p:nvSpPr>
        <p:spPr>
          <a:xfrm>
            <a:off x="6421839" y="640377"/>
            <a:ext cx="4114800" cy="365125"/>
          </a:xfrm>
        </p:spPr>
        <p:txBody>
          <a:bodyPr rtlCol="0"/>
          <a:lstStyle/>
          <a:p>
            <a:pPr rtl="0"/>
            <a:r>
              <a:rPr lang="tr-TR" err="1"/>
              <a:t>rebooked</a:t>
            </a:r>
            <a:endParaRPr lang="tr-T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18</a:t>
            </a:fld>
            <a:endParaRPr lang="tr-TR"/>
          </a:p>
        </p:txBody>
      </p:sp>
      <p:pic>
        <p:nvPicPr>
          <p:cNvPr id="6" name="Resim 6" descr="metin içeren bir resim&#10;&#10;Açıklama otomatik olarak oluşturuldu">
            <a:extLst>
              <a:ext uri="{FF2B5EF4-FFF2-40B4-BE49-F238E27FC236}">
                <a16:creationId xmlns:a16="http://schemas.microsoft.com/office/drawing/2014/main" id="{8555BA9C-C65A-174D-7E7B-660DA8B2DCD4}"/>
              </a:ext>
            </a:extLst>
          </p:cNvPr>
          <p:cNvPicPr>
            <a:picLocks noChangeAspect="1"/>
          </p:cNvPicPr>
          <p:nvPr/>
        </p:nvPicPr>
        <p:blipFill>
          <a:blip r:embed="rId3"/>
          <a:stretch>
            <a:fillRect/>
          </a:stretch>
        </p:blipFill>
        <p:spPr>
          <a:xfrm>
            <a:off x="7998394" y="1139284"/>
            <a:ext cx="2607161" cy="5406482"/>
          </a:xfrm>
          <a:prstGeom prst="rect">
            <a:avLst/>
          </a:prstGeom>
        </p:spPr>
      </p:pic>
      <p:pic>
        <p:nvPicPr>
          <p:cNvPr id="2" name="Resim 4">
            <a:extLst>
              <a:ext uri="{FF2B5EF4-FFF2-40B4-BE49-F238E27FC236}">
                <a16:creationId xmlns:a16="http://schemas.microsoft.com/office/drawing/2014/main" id="{BAE14B5C-A73D-7CC4-EC49-7F68F5E94CEF}"/>
              </a:ext>
            </a:extLst>
          </p:cNvPr>
          <p:cNvPicPr>
            <a:picLocks noChangeAspect="1"/>
          </p:cNvPicPr>
          <p:nvPr/>
        </p:nvPicPr>
        <p:blipFill rotWithShape="1">
          <a:blip r:embed="rId4"/>
          <a:srcRect l="5603" r="6034" b="11538"/>
          <a:stretch/>
        </p:blipFill>
        <p:spPr>
          <a:xfrm>
            <a:off x="5135856" y="5445789"/>
            <a:ext cx="1921111" cy="1089510"/>
          </a:xfrm>
          <a:prstGeom prst="rect">
            <a:avLst/>
          </a:prstGeom>
        </p:spPr>
      </p:pic>
    </p:spTree>
    <p:extLst>
      <p:ext uri="{BB962C8B-B14F-4D97-AF65-F5344CB8AC3E}">
        <p14:creationId xmlns:p14="http://schemas.microsoft.com/office/powerpoint/2010/main" val="1794016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DFCE"/>
        </a:solidFill>
        <a:effectLst/>
      </p:bgPr>
    </p:bg>
    <p:spTree>
      <p:nvGrpSpPr>
        <p:cNvPr id="1" name=""/>
        <p:cNvGrpSpPr/>
        <p:nvPr/>
      </p:nvGrpSpPr>
      <p:grpSpPr>
        <a:xfrm>
          <a:off x="0" y="0"/>
          <a:ext cx="0" cy="0"/>
          <a:chOff x="0" y="0"/>
          <a:chExt cx="0" cy="0"/>
        </a:xfrm>
      </p:grpSpPr>
      <p:sp>
        <p:nvSpPr>
          <p:cNvPr id="23" name="Alt Bilgi Yer Tutucusu 22">
            <a:extLst>
              <a:ext uri="{FF2B5EF4-FFF2-40B4-BE49-F238E27FC236}">
                <a16:creationId xmlns:a16="http://schemas.microsoft.com/office/drawing/2014/main" id="{249ACE4E-0038-4BA2-8883-8C3F73B79C44}"/>
              </a:ext>
            </a:extLst>
          </p:cNvPr>
          <p:cNvSpPr>
            <a:spLocks noGrp="1"/>
          </p:cNvSpPr>
          <p:nvPr>
            <p:ph type="ftr" sz="quarter" idx="11"/>
          </p:nvPr>
        </p:nvSpPr>
        <p:spPr>
          <a:xfrm rot="16200000">
            <a:off x="9839390" y="2845568"/>
            <a:ext cx="3547872" cy="365125"/>
          </a:xfrm>
        </p:spPr>
        <p:txBody>
          <a:bodyPr rtlCol="0"/>
          <a:lstStyle/>
          <a:p>
            <a:r>
              <a:rPr lang="tr-TR" dirty="0">
                <a:solidFill>
                  <a:srgbClr val="FF9022"/>
                </a:solidFill>
              </a:rPr>
              <a:t>REBOOKED</a:t>
            </a:r>
          </a:p>
        </p:txBody>
      </p:sp>
      <p:sp>
        <p:nvSpPr>
          <p:cNvPr id="24" name="Slayt Numarası Yer Tutucusu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rtlCol="0"/>
          <a:lstStyle/>
          <a:p>
            <a:pPr rtl="0"/>
            <a:fld id="{D8DA9DAA-006C-4F4B-980E-E3DF019B24E2}" type="slidenum">
              <a:rPr lang="tr-TR" smtClean="0"/>
              <a:pPr rtl="0"/>
              <a:t>19</a:t>
            </a:fld>
            <a:endParaRPr lang="tr-TR"/>
          </a:p>
        </p:txBody>
      </p:sp>
      <p:pic>
        <p:nvPicPr>
          <p:cNvPr id="10" name="Resim 10">
            <a:extLst>
              <a:ext uri="{FF2B5EF4-FFF2-40B4-BE49-F238E27FC236}">
                <a16:creationId xmlns:a16="http://schemas.microsoft.com/office/drawing/2014/main" id="{7F2C868F-61D6-BDE0-ACF4-5B901FD50DC4}"/>
              </a:ext>
            </a:extLst>
          </p:cNvPr>
          <p:cNvPicPr>
            <a:picLocks noChangeAspect="1"/>
          </p:cNvPicPr>
          <p:nvPr/>
        </p:nvPicPr>
        <p:blipFill>
          <a:blip r:embed="rId3"/>
          <a:stretch>
            <a:fillRect/>
          </a:stretch>
        </p:blipFill>
        <p:spPr>
          <a:xfrm>
            <a:off x="2543" y="-3717"/>
            <a:ext cx="3275230" cy="6865434"/>
          </a:xfrm>
          <a:prstGeom prst="rect">
            <a:avLst/>
          </a:prstGeom>
        </p:spPr>
      </p:pic>
      <p:pic>
        <p:nvPicPr>
          <p:cNvPr id="11" name="Resim 11" descr="metin içeren bir resim&#10;&#10;Açıklama otomatik olarak oluşturuldu">
            <a:extLst>
              <a:ext uri="{FF2B5EF4-FFF2-40B4-BE49-F238E27FC236}">
                <a16:creationId xmlns:a16="http://schemas.microsoft.com/office/drawing/2014/main" id="{EBDF083A-9B2F-47B2-1688-055A2C9342D4}"/>
              </a:ext>
            </a:extLst>
          </p:cNvPr>
          <p:cNvPicPr>
            <a:picLocks noChangeAspect="1"/>
          </p:cNvPicPr>
          <p:nvPr/>
        </p:nvPicPr>
        <p:blipFill>
          <a:blip r:embed="rId4"/>
          <a:stretch>
            <a:fillRect/>
          </a:stretch>
        </p:blipFill>
        <p:spPr>
          <a:xfrm>
            <a:off x="3280707" y="-3717"/>
            <a:ext cx="3344585" cy="6921190"/>
          </a:xfrm>
          <a:prstGeom prst="rect">
            <a:avLst/>
          </a:prstGeom>
        </p:spPr>
      </p:pic>
      <p:pic>
        <p:nvPicPr>
          <p:cNvPr id="16" name="Resim 16">
            <a:extLst>
              <a:ext uri="{FF2B5EF4-FFF2-40B4-BE49-F238E27FC236}">
                <a16:creationId xmlns:a16="http://schemas.microsoft.com/office/drawing/2014/main" id="{760041BB-70C2-7074-0ADB-074EB22BA1DA}"/>
              </a:ext>
            </a:extLst>
          </p:cNvPr>
          <p:cNvPicPr>
            <a:picLocks noChangeAspect="1"/>
          </p:cNvPicPr>
          <p:nvPr/>
        </p:nvPicPr>
        <p:blipFill>
          <a:blip r:embed="rId5"/>
          <a:stretch>
            <a:fillRect/>
          </a:stretch>
        </p:blipFill>
        <p:spPr>
          <a:xfrm>
            <a:off x="6982522" y="2527610"/>
            <a:ext cx="4109224" cy="4386145"/>
          </a:xfrm>
          <a:prstGeom prst="rect">
            <a:avLst/>
          </a:prstGeom>
        </p:spPr>
      </p:pic>
      <p:pic>
        <p:nvPicPr>
          <p:cNvPr id="17" name="Resim 18" descr="logo içeren bir resim&#10;&#10;Açıklama otomatik olarak oluşturuldu">
            <a:extLst>
              <a:ext uri="{FF2B5EF4-FFF2-40B4-BE49-F238E27FC236}">
                <a16:creationId xmlns:a16="http://schemas.microsoft.com/office/drawing/2014/main" id="{4885D383-B1F7-173F-6B0D-03BCBEEE5180}"/>
              </a:ext>
            </a:extLst>
          </p:cNvPr>
          <p:cNvPicPr>
            <a:picLocks noChangeAspect="1"/>
          </p:cNvPicPr>
          <p:nvPr/>
        </p:nvPicPr>
        <p:blipFill>
          <a:blip r:embed="rId6"/>
          <a:stretch>
            <a:fillRect/>
          </a:stretch>
        </p:blipFill>
        <p:spPr>
          <a:xfrm>
            <a:off x="6722327" y="1569607"/>
            <a:ext cx="4973443" cy="1246932"/>
          </a:xfrm>
          <a:prstGeom prst="rect">
            <a:avLst/>
          </a:prstGeom>
        </p:spPr>
      </p:pic>
    </p:spTree>
    <p:extLst>
      <p:ext uri="{BB962C8B-B14F-4D97-AF65-F5344CB8AC3E}">
        <p14:creationId xmlns:p14="http://schemas.microsoft.com/office/powerpoint/2010/main" val="738162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DFCE"/>
        </a:solidFill>
        <a:effectLst/>
      </p:bgPr>
    </p:bg>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0115FF41-AFA4-4D25-AB42-AB034F4B4FEC}"/>
              </a:ext>
            </a:extLst>
          </p:cNvPr>
          <p:cNvSpPr>
            <a:spLocks noGrp="1"/>
          </p:cNvSpPr>
          <p:nvPr>
            <p:ph type="title"/>
          </p:nvPr>
        </p:nvSpPr>
        <p:spPr/>
        <p:txBody>
          <a:bodyPr rtlCol="0"/>
          <a:lstStyle/>
          <a:p>
            <a:pPr rtl="0"/>
            <a:r>
              <a:rPr lang="tr-TR" sz="5400" b="1" err="1">
                <a:solidFill>
                  <a:schemeClr val="accent4">
                    <a:lumMod val="50000"/>
                  </a:schemeClr>
                </a:solidFill>
              </a:rPr>
              <a:t>Interview</a:t>
            </a:r>
            <a:r>
              <a:rPr lang="tr-TR" sz="5400" b="1" dirty="0">
                <a:solidFill>
                  <a:schemeClr val="accent4">
                    <a:lumMod val="50000"/>
                  </a:schemeClr>
                </a:solidFill>
              </a:rPr>
              <a:t> </a:t>
            </a:r>
            <a:r>
              <a:rPr lang="tr-TR" sz="5400" b="1" err="1">
                <a:solidFill>
                  <a:schemeClr val="accent4">
                    <a:lumMod val="50000"/>
                  </a:schemeClr>
                </a:solidFill>
              </a:rPr>
              <a:t>Results</a:t>
            </a:r>
            <a:endParaRPr lang="tr-TR" b="1">
              <a:solidFill>
                <a:schemeClr val="accent4">
                  <a:lumMod val="50000"/>
                </a:schemeClr>
              </a:solidFill>
            </a:endParaRPr>
          </a:p>
        </p:txBody>
      </p:sp>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804671" y="2920387"/>
            <a:ext cx="9693675" cy="3346704"/>
          </a:xfrm>
        </p:spPr>
        <p:txBody>
          <a:bodyPr vert="horz" lIns="91440" tIns="45720" rIns="91440" bIns="45720" rtlCol="0" anchor="t">
            <a:normAutofit/>
          </a:bodyPr>
          <a:lstStyle/>
          <a:p>
            <a:pPr rtl="0"/>
            <a:r>
              <a:rPr lang="en-US"/>
              <a:t>During the planning and design phase of our application</a:t>
            </a:r>
            <a:r>
              <a:rPr lang="tr-TR"/>
              <a:t> </a:t>
            </a:r>
            <a:r>
              <a:rPr lang="tr-TR" err="1"/>
              <a:t>Rebooked</a:t>
            </a:r>
            <a:r>
              <a:rPr lang="en-US"/>
              <a:t>, we asked questions about the experiences of users using second-hand products and supported the results with charts.</a:t>
            </a:r>
          </a:p>
          <a:p>
            <a:endParaRPr lang="en-US"/>
          </a:p>
          <a:p>
            <a:r>
              <a:rPr lang="en-US">
                <a:ea typeface="+mn-lt"/>
                <a:cs typeface="+mn-lt"/>
              </a:rPr>
              <a:t>As a result of these surveys, we discovered the need for our surveyors to also trade products through barter without spending a lot of money. Since the demands for second-hand applications are also intense, we immediately added this feature to our application.</a:t>
            </a:r>
            <a:endParaRPr lang="en-US"/>
          </a:p>
        </p:txBody>
      </p:sp>
      <p:sp>
        <p:nvSpPr>
          <p:cNvPr id="10" name="Alt Bilgi Yer Tutucusu 9">
            <a:extLst>
              <a:ext uri="{FF2B5EF4-FFF2-40B4-BE49-F238E27FC236}">
                <a16:creationId xmlns:a16="http://schemas.microsoft.com/office/drawing/2014/main" id="{A8C7C3A0-5E78-49C8-B8D4-F3DF62B2BC93}"/>
              </a:ext>
            </a:extLst>
          </p:cNvPr>
          <p:cNvSpPr>
            <a:spLocks noGrp="1"/>
          </p:cNvSpPr>
          <p:nvPr>
            <p:ph type="ftr" sz="quarter" idx="11"/>
          </p:nvPr>
        </p:nvSpPr>
        <p:spPr>
          <a:xfrm>
            <a:off x="6421839" y="631085"/>
            <a:ext cx="4114800" cy="365125"/>
          </a:xfrm>
        </p:spPr>
        <p:txBody>
          <a:bodyPr rtlCol="0"/>
          <a:lstStyle/>
          <a:p>
            <a:pPr rtl="0"/>
            <a:r>
              <a:rPr lang="tr-TR" err="1"/>
              <a:t>rebooked</a:t>
            </a:r>
            <a:endParaRPr lang="tr-T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2</a:t>
            </a:fld>
            <a:endParaRPr lang="tr-TR"/>
          </a:p>
        </p:txBody>
      </p:sp>
    </p:spTree>
    <p:extLst>
      <p:ext uri="{BB962C8B-B14F-4D97-AF65-F5344CB8AC3E}">
        <p14:creationId xmlns:p14="http://schemas.microsoft.com/office/powerpoint/2010/main" val="954209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DFCE"/>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0F287FE-1EFA-4C15-BFDD-1EE3F2D37BF1}"/>
              </a:ext>
            </a:extLst>
          </p:cNvPr>
          <p:cNvSpPr>
            <a:spLocks noGrp="1"/>
          </p:cNvSpPr>
          <p:nvPr>
            <p:ph type="title"/>
          </p:nvPr>
        </p:nvSpPr>
        <p:spPr/>
        <p:txBody>
          <a:bodyPr rtlCol="0"/>
          <a:lstStyle/>
          <a:p>
            <a:r>
              <a:rPr lang="tr-TR" dirty="0">
                <a:solidFill>
                  <a:schemeClr val="accent4">
                    <a:lumMod val="50000"/>
                  </a:schemeClr>
                </a:solidFill>
              </a:rPr>
              <a:t>Team</a:t>
            </a:r>
            <a:r>
              <a:rPr lang="tr-TR" dirty="0"/>
              <a:t> </a:t>
            </a:r>
            <a:r>
              <a:rPr lang="tr-TR" err="1">
                <a:solidFill>
                  <a:schemeClr val="accent4">
                    <a:lumMod val="50000"/>
                  </a:schemeClr>
                </a:solidFill>
              </a:rPr>
              <a:t>members</a:t>
            </a:r>
            <a:endParaRPr lang="tr-TR">
              <a:solidFill>
                <a:schemeClr val="accent4">
                  <a:lumMod val="50000"/>
                </a:schemeClr>
              </a:solidFill>
            </a:endParaRPr>
          </a:p>
        </p:txBody>
      </p:sp>
      <p:sp>
        <p:nvSpPr>
          <p:cNvPr id="5" name="Alt Bilgi Yer Tutucusu 4">
            <a:extLst>
              <a:ext uri="{FF2B5EF4-FFF2-40B4-BE49-F238E27FC236}">
                <a16:creationId xmlns:a16="http://schemas.microsoft.com/office/drawing/2014/main" id="{63B7C214-9C4B-410D-816A-6B3C8059C7BA}"/>
              </a:ext>
            </a:extLst>
          </p:cNvPr>
          <p:cNvSpPr>
            <a:spLocks noGrp="1"/>
          </p:cNvSpPr>
          <p:nvPr>
            <p:ph type="ftr" sz="quarter" idx="11"/>
          </p:nvPr>
        </p:nvSpPr>
        <p:spPr>
          <a:xfrm>
            <a:off x="9145115" y="460248"/>
            <a:ext cx="3630168" cy="365125"/>
          </a:xfrm>
        </p:spPr>
        <p:txBody>
          <a:bodyPr rtlCol="0"/>
          <a:lstStyle/>
          <a:p>
            <a:r>
              <a:rPr lang="tr-TR"/>
              <a:t>REBOOKED</a:t>
            </a:r>
          </a:p>
        </p:txBody>
      </p:sp>
      <p:sp>
        <p:nvSpPr>
          <p:cNvPr id="4" name="Tarih Yer Tutucusu 3">
            <a:extLst>
              <a:ext uri="{FF2B5EF4-FFF2-40B4-BE49-F238E27FC236}">
                <a16:creationId xmlns:a16="http://schemas.microsoft.com/office/drawing/2014/main" id="{2F8D5D16-EDC5-46DE-A0B9-0765F4F59BB7}"/>
              </a:ext>
            </a:extLst>
          </p:cNvPr>
          <p:cNvSpPr>
            <a:spLocks noGrp="1"/>
          </p:cNvSpPr>
          <p:nvPr>
            <p:ph type="dt" sz="half" idx="10"/>
          </p:nvPr>
        </p:nvSpPr>
        <p:spPr/>
        <p:txBody>
          <a:bodyPr rtlCol="0"/>
          <a:lstStyle/>
          <a:p>
            <a:pPr rtl="0"/>
            <a:r>
              <a:rPr lang="tr-TR"/>
              <a:t>03.09.20XX</a:t>
            </a:r>
          </a:p>
        </p:txBody>
      </p:sp>
      <p:sp>
        <p:nvSpPr>
          <p:cNvPr id="6" name="Slayt Numarası Yer Tutucusu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rtlCol="0"/>
          <a:lstStyle/>
          <a:p>
            <a:pPr rtl="0"/>
            <a:fld id="{D8DA9DAA-006C-4F4B-980E-E3DF019B24E2}" type="slidenum">
              <a:rPr lang="tr-TR" smtClean="0"/>
              <a:pPr rtl="0"/>
              <a:t>20</a:t>
            </a:fld>
            <a:endParaRPr lang="tr-TR"/>
          </a:p>
        </p:txBody>
      </p:sp>
      <p:sp>
        <p:nvSpPr>
          <p:cNvPr id="8" name="İçerik Yer Tutucusu 7">
            <a:extLst>
              <a:ext uri="{FF2B5EF4-FFF2-40B4-BE49-F238E27FC236}">
                <a16:creationId xmlns:a16="http://schemas.microsoft.com/office/drawing/2014/main" id="{50034CFA-356F-6DBB-72F9-1BC6888C0FC6}"/>
              </a:ext>
            </a:extLst>
          </p:cNvPr>
          <p:cNvSpPr>
            <a:spLocks noGrp="1"/>
          </p:cNvSpPr>
          <p:nvPr>
            <p:ph idx="1"/>
          </p:nvPr>
        </p:nvSpPr>
        <p:spPr>
          <a:xfrm>
            <a:off x="576072" y="914941"/>
            <a:ext cx="11487167" cy="4100435"/>
          </a:xfrm>
        </p:spPr>
        <p:txBody>
          <a:bodyPr vert="horz" lIns="91440" tIns="45720" rIns="91440" bIns="45720" rtlCol="0" anchor="t">
            <a:noAutofit/>
          </a:bodyPr>
          <a:lstStyle/>
          <a:p>
            <a:pPr marL="0" indent="0">
              <a:buNone/>
            </a:pPr>
            <a:endParaRPr lang="tr-TR" sz="3600" dirty="0">
              <a:solidFill>
                <a:schemeClr val="accent4"/>
              </a:solidFill>
            </a:endParaRPr>
          </a:p>
          <a:p>
            <a:r>
              <a:rPr lang="tr-TR" sz="3600" dirty="0" err="1">
                <a:solidFill>
                  <a:schemeClr val="accent4"/>
                </a:solidFill>
              </a:rPr>
              <a:t>Ümmü</a:t>
            </a:r>
            <a:r>
              <a:rPr lang="tr-TR" sz="3600" dirty="0">
                <a:solidFill>
                  <a:schemeClr val="accent4"/>
                </a:solidFill>
              </a:rPr>
              <a:t> Gülsüm Ergin - 1903022</a:t>
            </a:r>
          </a:p>
          <a:p>
            <a:r>
              <a:rPr lang="tr-TR" sz="3600" dirty="0">
                <a:solidFill>
                  <a:schemeClr val="accent4"/>
                </a:solidFill>
                <a:ea typeface="+mn-lt"/>
                <a:cs typeface="+mn-lt"/>
              </a:rPr>
              <a:t>Sude Naz </a:t>
            </a:r>
            <a:r>
              <a:rPr lang="tr-TR" sz="3600" dirty="0" err="1">
                <a:solidFill>
                  <a:schemeClr val="accent4"/>
                </a:solidFill>
                <a:ea typeface="+mn-lt"/>
                <a:cs typeface="+mn-lt"/>
              </a:rPr>
              <a:t>Öğdem</a:t>
            </a:r>
            <a:r>
              <a:rPr lang="tr-TR" sz="3600" dirty="0">
                <a:solidFill>
                  <a:schemeClr val="accent4"/>
                </a:solidFill>
                <a:ea typeface="+mn-lt"/>
                <a:cs typeface="+mn-lt"/>
              </a:rPr>
              <a:t> - 2002155</a:t>
            </a:r>
            <a:endParaRPr lang="tr-TR" sz="3600" dirty="0">
              <a:solidFill>
                <a:schemeClr val="accent4"/>
              </a:solidFill>
            </a:endParaRPr>
          </a:p>
          <a:p>
            <a:r>
              <a:rPr lang="tr-TR" sz="3600" dirty="0">
                <a:solidFill>
                  <a:schemeClr val="accent4"/>
                </a:solidFill>
              </a:rPr>
              <a:t>Ediz Özdil - 1906811</a:t>
            </a:r>
          </a:p>
          <a:p>
            <a:r>
              <a:rPr lang="tr-TR" sz="3600" dirty="0">
                <a:solidFill>
                  <a:schemeClr val="accent4"/>
                </a:solidFill>
                <a:ea typeface="+mn-lt"/>
                <a:cs typeface="+mn-lt"/>
              </a:rPr>
              <a:t>Mehmet Hisar - 1732118</a:t>
            </a:r>
            <a:endParaRPr lang="tr-TR" sz="3600" dirty="0">
              <a:solidFill>
                <a:schemeClr val="accent4"/>
              </a:solidFill>
            </a:endParaRPr>
          </a:p>
          <a:p>
            <a:r>
              <a:rPr lang="tr-TR" sz="3600" dirty="0">
                <a:solidFill>
                  <a:schemeClr val="accent4"/>
                </a:solidFill>
              </a:rPr>
              <a:t>Selin Çeçen - 1901919</a:t>
            </a:r>
          </a:p>
          <a:p>
            <a:r>
              <a:rPr lang="tr-TR" sz="3600" dirty="0">
                <a:solidFill>
                  <a:schemeClr val="accent4"/>
                </a:solidFill>
              </a:rPr>
              <a:t>Mehmet Girişken - 1901983</a:t>
            </a:r>
          </a:p>
          <a:p>
            <a:endParaRPr lang="tr-TR" sz="3600" dirty="0">
              <a:solidFill>
                <a:schemeClr val="accent4"/>
              </a:solidFill>
            </a:endParaRPr>
          </a:p>
          <a:p>
            <a:pPr marL="0" indent="0">
              <a:buNone/>
            </a:pPr>
            <a:endParaRPr lang="tr-TR"/>
          </a:p>
        </p:txBody>
      </p:sp>
      <p:pic>
        <p:nvPicPr>
          <p:cNvPr id="10" name="Resim 10" descr="metin, sabit, değişmeyen, muayyen içeren bir resim&#10;&#10;Açıklama otomatik olarak oluşturuldu">
            <a:extLst>
              <a:ext uri="{FF2B5EF4-FFF2-40B4-BE49-F238E27FC236}">
                <a16:creationId xmlns:a16="http://schemas.microsoft.com/office/drawing/2014/main" id="{8B55D623-E242-764A-9B76-E4C27C045AA7}"/>
              </a:ext>
            </a:extLst>
          </p:cNvPr>
          <p:cNvPicPr>
            <a:picLocks noChangeAspect="1"/>
          </p:cNvPicPr>
          <p:nvPr/>
        </p:nvPicPr>
        <p:blipFill>
          <a:blip r:embed="rId3"/>
          <a:stretch>
            <a:fillRect/>
          </a:stretch>
        </p:blipFill>
        <p:spPr>
          <a:xfrm>
            <a:off x="8776010" y="4250473"/>
            <a:ext cx="2492298" cy="2492298"/>
          </a:xfrm>
          <a:prstGeom prst="rect">
            <a:avLst/>
          </a:prstGeom>
        </p:spPr>
      </p:pic>
      <p:pic>
        <p:nvPicPr>
          <p:cNvPr id="3" name="Resim 6" descr="kutu içeren bir resim&#10;&#10;Açıklama otomatik olarak oluşturuldu">
            <a:extLst>
              <a:ext uri="{FF2B5EF4-FFF2-40B4-BE49-F238E27FC236}">
                <a16:creationId xmlns:a16="http://schemas.microsoft.com/office/drawing/2014/main" id="{D78F11C2-91C1-6F45-B233-B7B78AEE2DBF}"/>
              </a:ext>
            </a:extLst>
          </p:cNvPr>
          <p:cNvPicPr>
            <a:picLocks noChangeAspect="1"/>
          </p:cNvPicPr>
          <p:nvPr/>
        </p:nvPicPr>
        <p:blipFill>
          <a:blip r:embed="rId4"/>
          <a:stretch>
            <a:fillRect/>
          </a:stretch>
        </p:blipFill>
        <p:spPr>
          <a:xfrm rot="2580000">
            <a:off x="366131" y="5597912"/>
            <a:ext cx="1451518" cy="1451518"/>
          </a:xfrm>
          <a:prstGeom prst="rect">
            <a:avLst/>
          </a:prstGeom>
        </p:spPr>
      </p:pic>
    </p:spTree>
    <p:extLst>
      <p:ext uri="{BB962C8B-B14F-4D97-AF65-F5344CB8AC3E}">
        <p14:creationId xmlns:p14="http://schemas.microsoft.com/office/powerpoint/2010/main" val="2270028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DFCE"/>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0F287FE-1EFA-4C15-BFDD-1EE3F2D37BF1}"/>
              </a:ext>
            </a:extLst>
          </p:cNvPr>
          <p:cNvSpPr>
            <a:spLocks noGrp="1"/>
          </p:cNvSpPr>
          <p:nvPr>
            <p:ph type="title"/>
          </p:nvPr>
        </p:nvSpPr>
        <p:spPr>
          <a:xfrm>
            <a:off x="594657" y="-452631"/>
            <a:ext cx="5400462" cy="4689513"/>
          </a:xfrm>
        </p:spPr>
        <p:txBody>
          <a:bodyPr rtlCol="0">
            <a:normAutofit/>
          </a:bodyPr>
          <a:lstStyle/>
          <a:p>
            <a:r>
              <a:rPr lang="tr-TR" dirty="0">
                <a:solidFill>
                  <a:schemeClr val="accent4">
                    <a:lumMod val="50000"/>
                  </a:schemeClr>
                </a:solidFill>
              </a:rPr>
              <a:t>THANK YOU FOR LISTENING</a:t>
            </a:r>
          </a:p>
        </p:txBody>
      </p:sp>
      <p:sp>
        <p:nvSpPr>
          <p:cNvPr id="5" name="Alt Bilgi Yer Tutucusu 4">
            <a:extLst>
              <a:ext uri="{FF2B5EF4-FFF2-40B4-BE49-F238E27FC236}">
                <a16:creationId xmlns:a16="http://schemas.microsoft.com/office/drawing/2014/main" id="{63B7C214-9C4B-410D-816A-6B3C8059C7BA}"/>
              </a:ext>
            </a:extLst>
          </p:cNvPr>
          <p:cNvSpPr>
            <a:spLocks noGrp="1"/>
          </p:cNvSpPr>
          <p:nvPr>
            <p:ph type="ftr" sz="quarter" idx="11"/>
          </p:nvPr>
        </p:nvSpPr>
        <p:spPr>
          <a:xfrm>
            <a:off x="9145115" y="460248"/>
            <a:ext cx="3630168" cy="365125"/>
          </a:xfrm>
        </p:spPr>
        <p:txBody>
          <a:bodyPr rtlCol="0"/>
          <a:lstStyle/>
          <a:p>
            <a:r>
              <a:rPr lang="tr-TR"/>
              <a:t>REBOOKED</a:t>
            </a:r>
          </a:p>
        </p:txBody>
      </p:sp>
      <p:sp>
        <p:nvSpPr>
          <p:cNvPr id="4" name="Tarih Yer Tutucusu 3">
            <a:extLst>
              <a:ext uri="{FF2B5EF4-FFF2-40B4-BE49-F238E27FC236}">
                <a16:creationId xmlns:a16="http://schemas.microsoft.com/office/drawing/2014/main" id="{2F8D5D16-EDC5-46DE-A0B9-0765F4F59BB7}"/>
              </a:ext>
            </a:extLst>
          </p:cNvPr>
          <p:cNvSpPr>
            <a:spLocks noGrp="1"/>
          </p:cNvSpPr>
          <p:nvPr>
            <p:ph type="dt" sz="half" idx="10"/>
          </p:nvPr>
        </p:nvSpPr>
        <p:spPr/>
        <p:txBody>
          <a:bodyPr rtlCol="0"/>
          <a:lstStyle/>
          <a:p>
            <a:pPr rtl="0"/>
            <a:r>
              <a:rPr lang="tr-TR"/>
              <a:t>03.09.20XX</a:t>
            </a:r>
          </a:p>
        </p:txBody>
      </p:sp>
      <p:sp>
        <p:nvSpPr>
          <p:cNvPr id="6" name="Slayt Numarası Yer Tutucusu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rtlCol="0"/>
          <a:lstStyle/>
          <a:p>
            <a:pPr rtl="0"/>
            <a:r>
              <a:rPr lang="tr-TR" dirty="0"/>
              <a:t>22</a:t>
            </a:r>
          </a:p>
        </p:txBody>
      </p:sp>
      <p:pic>
        <p:nvPicPr>
          <p:cNvPr id="10" name="Resim 10" descr="metin, sabit, değişmeyen, muayyen içeren bir resim&#10;&#10;Açıklama otomatik olarak oluşturuldu">
            <a:extLst>
              <a:ext uri="{FF2B5EF4-FFF2-40B4-BE49-F238E27FC236}">
                <a16:creationId xmlns:a16="http://schemas.microsoft.com/office/drawing/2014/main" id="{8B55D623-E242-764A-9B76-E4C27C045AA7}"/>
              </a:ext>
            </a:extLst>
          </p:cNvPr>
          <p:cNvPicPr>
            <a:picLocks noChangeAspect="1"/>
          </p:cNvPicPr>
          <p:nvPr/>
        </p:nvPicPr>
        <p:blipFill>
          <a:blip r:embed="rId3"/>
          <a:stretch>
            <a:fillRect/>
          </a:stretch>
        </p:blipFill>
        <p:spPr>
          <a:xfrm>
            <a:off x="9110547" y="4315522"/>
            <a:ext cx="2492298" cy="2492298"/>
          </a:xfrm>
          <a:prstGeom prst="rect">
            <a:avLst/>
          </a:prstGeom>
        </p:spPr>
      </p:pic>
      <p:pic>
        <p:nvPicPr>
          <p:cNvPr id="11" name="Resim 11" descr="metin, istif, yığın içeren bir resim&#10;&#10;Açıklama otomatik olarak oluşturuldu">
            <a:extLst>
              <a:ext uri="{FF2B5EF4-FFF2-40B4-BE49-F238E27FC236}">
                <a16:creationId xmlns:a16="http://schemas.microsoft.com/office/drawing/2014/main" id="{F99BED44-69DE-76DE-9FE7-6E2157DF9EA2}"/>
              </a:ext>
            </a:extLst>
          </p:cNvPr>
          <p:cNvPicPr>
            <a:picLocks noChangeAspect="1"/>
          </p:cNvPicPr>
          <p:nvPr/>
        </p:nvPicPr>
        <p:blipFill>
          <a:blip r:embed="rId4"/>
          <a:stretch>
            <a:fillRect/>
          </a:stretch>
        </p:blipFill>
        <p:spPr>
          <a:xfrm>
            <a:off x="188409" y="3796061"/>
            <a:ext cx="3210157" cy="2955073"/>
          </a:xfrm>
          <a:prstGeom prst="rect">
            <a:avLst/>
          </a:prstGeom>
        </p:spPr>
      </p:pic>
      <p:pic>
        <p:nvPicPr>
          <p:cNvPr id="12" name="Resim 12">
            <a:extLst>
              <a:ext uri="{FF2B5EF4-FFF2-40B4-BE49-F238E27FC236}">
                <a16:creationId xmlns:a16="http://schemas.microsoft.com/office/drawing/2014/main" id="{327461B0-404A-5486-E1B8-B1FF0BB3C976}"/>
              </a:ext>
            </a:extLst>
          </p:cNvPr>
          <p:cNvPicPr>
            <a:picLocks noChangeAspect="1"/>
          </p:cNvPicPr>
          <p:nvPr/>
        </p:nvPicPr>
        <p:blipFill>
          <a:blip r:embed="rId5"/>
          <a:stretch>
            <a:fillRect/>
          </a:stretch>
        </p:blipFill>
        <p:spPr>
          <a:xfrm>
            <a:off x="4250474" y="3804424"/>
            <a:ext cx="3691053" cy="3691053"/>
          </a:xfrm>
          <a:prstGeom prst="rect">
            <a:avLst/>
          </a:prstGeom>
        </p:spPr>
      </p:pic>
      <p:pic>
        <p:nvPicPr>
          <p:cNvPr id="3" name="Resim 9" descr="logo içeren bir resim&#10;&#10;Açıklama otomatik olarak oluşturuldu">
            <a:extLst>
              <a:ext uri="{FF2B5EF4-FFF2-40B4-BE49-F238E27FC236}">
                <a16:creationId xmlns:a16="http://schemas.microsoft.com/office/drawing/2014/main" id="{036F1C45-23F8-1C58-0C98-89C2E66DDC1B}"/>
              </a:ext>
            </a:extLst>
          </p:cNvPr>
          <p:cNvPicPr>
            <a:picLocks noChangeAspect="1"/>
          </p:cNvPicPr>
          <p:nvPr/>
        </p:nvPicPr>
        <p:blipFill>
          <a:blip r:embed="rId6"/>
          <a:stretch>
            <a:fillRect/>
          </a:stretch>
        </p:blipFill>
        <p:spPr>
          <a:xfrm>
            <a:off x="6196883" y="825373"/>
            <a:ext cx="3116520" cy="3587666"/>
          </a:xfrm>
          <a:prstGeom prst="rect">
            <a:avLst/>
          </a:prstGeom>
        </p:spPr>
      </p:pic>
    </p:spTree>
    <p:extLst>
      <p:ext uri="{BB962C8B-B14F-4D97-AF65-F5344CB8AC3E}">
        <p14:creationId xmlns:p14="http://schemas.microsoft.com/office/powerpoint/2010/main" val="3339864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DFCE"/>
        </a:solid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55E27C7C-4B68-4BBC-BF36-8959D8493E4A}"/>
              </a:ext>
            </a:extLst>
          </p:cNvPr>
          <p:cNvSpPr>
            <a:spLocks noGrp="1"/>
          </p:cNvSpPr>
          <p:nvPr>
            <p:ph type="title"/>
          </p:nvPr>
        </p:nvSpPr>
        <p:spPr>
          <a:xfrm>
            <a:off x="838200" y="-34370"/>
            <a:ext cx="10856794" cy="1336936"/>
          </a:xfrm>
        </p:spPr>
        <p:txBody>
          <a:bodyPr rtlCol="0">
            <a:normAutofit/>
          </a:bodyPr>
          <a:lstStyle/>
          <a:p>
            <a:r>
              <a:rPr lang="tr-TR" sz="3600" b="1" err="1">
                <a:solidFill>
                  <a:schemeClr val="accent4">
                    <a:lumMod val="50000"/>
                  </a:schemeClr>
                </a:solidFill>
              </a:rPr>
              <a:t>Survey</a:t>
            </a:r>
            <a:r>
              <a:rPr lang="tr-TR" sz="3600" b="1">
                <a:solidFill>
                  <a:schemeClr val="accent4">
                    <a:lumMod val="50000"/>
                  </a:schemeClr>
                </a:solidFill>
              </a:rPr>
              <a:t> </a:t>
            </a:r>
            <a:r>
              <a:rPr lang="tr-TR" sz="3600" b="1" err="1">
                <a:solidFill>
                  <a:schemeClr val="accent4">
                    <a:lumMod val="50000"/>
                  </a:schemeClr>
                </a:solidFill>
              </a:rPr>
              <a:t>Results</a:t>
            </a:r>
            <a:r>
              <a:rPr lang="tr-TR" sz="3600" b="1">
                <a:solidFill>
                  <a:schemeClr val="accent4">
                    <a:lumMod val="50000"/>
                  </a:schemeClr>
                </a:solidFill>
              </a:rPr>
              <a:t> </a:t>
            </a:r>
            <a:r>
              <a:rPr lang="tr-TR" sz="3600" b="1" err="1">
                <a:solidFill>
                  <a:schemeClr val="accent4">
                    <a:lumMod val="50000"/>
                  </a:schemeClr>
                </a:solidFill>
              </a:rPr>
              <a:t>about</a:t>
            </a:r>
            <a:r>
              <a:rPr lang="tr-TR" sz="3600" b="1">
                <a:solidFill>
                  <a:schemeClr val="accent4">
                    <a:lumMod val="50000"/>
                  </a:schemeClr>
                </a:solidFill>
              </a:rPr>
              <a:t> Second-</a:t>
            </a:r>
            <a:r>
              <a:rPr lang="tr-TR" sz="3600" b="1" err="1">
                <a:solidFill>
                  <a:schemeClr val="accent4">
                    <a:lumMod val="50000"/>
                  </a:schemeClr>
                </a:solidFill>
              </a:rPr>
              <a:t>Hand</a:t>
            </a:r>
            <a:r>
              <a:rPr lang="tr-TR" sz="3600" b="1">
                <a:solidFill>
                  <a:schemeClr val="accent4">
                    <a:lumMod val="50000"/>
                  </a:schemeClr>
                </a:solidFill>
              </a:rPr>
              <a:t> Applications</a:t>
            </a:r>
          </a:p>
        </p:txBody>
      </p:sp>
      <p:sp>
        <p:nvSpPr>
          <p:cNvPr id="9" name="Slayt Numarası Yer Tutucusu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tr-TR" b="1" cap="all" spc="100" smtClean="0">
                <a:solidFill>
                  <a:schemeClr val="accent2"/>
                </a:solidFill>
              </a:rPr>
              <a:t>3</a:t>
            </a:fld>
            <a:endParaRPr lang="tr-TR" b="1" cap="all" spc="100">
              <a:solidFill>
                <a:schemeClr val="accent2"/>
              </a:solidFill>
            </a:endParaRPr>
          </a:p>
        </p:txBody>
      </p:sp>
      <p:sp>
        <p:nvSpPr>
          <p:cNvPr id="5" name="TextBox 4">
            <a:extLst>
              <a:ext uri="{FF2B5EF4-FFF2-40B4-BE49-F238E27FC236}">
                <a16:creationId xmlns:a16="http://schemas.microsoft.com/office/drawing/2014/main" id="{4A2F62A8-266D-B41F-D8C3-C70FF7B29231}"/>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2" name="Picture 2" descr="Chart, pie chart&#10;&#10;Description automatically generated">
            <a:extLst>
              <a:ext uri="{FF2B5EF4-FFF2-40B4-BE49-F238E27FC236}">
                <a16:creationId xmlns:a16="http://schemas.microsoft.com/office/drawing/2014/main" id="{0E9DC2B6-A69A-E115-413D-DC82760D0E54}"/>
              </a:ext>
            </a:extLst>
          </p:cNvPr>
          <p:cNvPicPr>
            <a:picLocks noChangeAspect="1"/>
          </p:cNvPicPr>
          <p:nvPr/>
        </p:nvPicPr>
        <p:blipFill>
          <a:blip r:embed="rId3"/>
          <a:stretch>
            <a:fillRect/>
          </a:stretch>
        </p:blipFill>
        <p:spPr>
          <a:xfrm>
            <a:off x="885968" y="4439330"/>
            <a:ext cx="4204646" cy="2158966"/>
          </a:xfrm>
          <a:prstGeom prst="rect">
            <a:avLst/>
          </a:prstGeom>
        </p:spPr>
      </p:pic>
      <p:sp>
        <p:nvSpPr>
          <p:cNvPr id="7" name="Metin Yer Tutucusu 2">
            <a:extLst>
              <a:ext uri="{FF2B5EF4-FFF2-40B4-BE49-F238E27FC236}">
                <a16:creationId xmlns:a16="http://schemas.microsoft.com/office/drawing/2014/main" id="{3DBFCAD3-B149-74CD-E6A0-EA88AE4F434E}"/>
              </a:ext>
            </a:extLst>
          </p:cNvPr>
          <p:cNvSpPr txBox="1">
            <a:spLocks/>
          </p:cNvSpPr>
          <p:nvPr/>
        </p:nvSpPr>
        <p:spPr>
          <a:xfrm>
            <a:off x="883316" y="1099285"/>
            <a:ext cx="2834640" cy="8239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sz="2000">
                <a:solidFill>
                  <a:srgbClr val="904700"/>
                </a:solidFill>
              </a:rPr>
              <a:t>1.Gender</a:t>
            </a:r>
          </a:p>
        </p:txBody>
      </p:sp>
      <p:sp>
        <p:nvSpPr>
          <p:cNvPr id="8" name="Metin Yer Tutucusu 2">
            <a:extLst>
              <a:ext uri="{FF2B5EF4-FFF2-40B4-BE49-F238E27FC236}">
                <a16:creationId xmlns:a16="http://schemas.microsoft.com/office/drawing/2014/main" id="{2C5BEAEA-7607-7C48-BF6F-E1F5E8468CD2}"/>
              </a:ext>
            </a:extLst>
          </p:cNvPr>
          <p:cNvSpPr txBox="1">
            <a:spLocks/>
          </p:cNvSpPr>
          <p:nvPr/>
        </p:nvSpPr>
        <p:spPr>
          <a:xfrm>
            <a:off x="877629" y="4027866"/>
            <a:ext cx="2834640" cy="8239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sz="2000">
                <a:solidFill>
                  <a:srgbClr val="904700"/>
                </a:solidFill>
              </a:rPr>
              <a:t>2. Age </a:t>
            </a:r>
          </a:p>
        </p:txBody>
      </p:sp>
      <p:sp>
        <p:nvSpPr>
          <p:cNvPr id="15" name="Metin Yer Tutucusu 2">
            <a:extLst>
              <a:ext uri="{FF2B5EF4-FFF2-40B4-BE49-F238E27FC236}">
                <a16:creationId xmlns:a16="http://schemas.microsoft.com/office/drawing/2014/main" id="{ADFB94CA-05C9-6287-C79B-1BB625F4B552}"/>
              </a:ext>
            </a:extLst>
          </p:cNvPr>
          <p:cNvSpPr txBox="1">
            <a:spLocks/>
          </p:cNvSpPr>
          <p:nvPr/>
        </p:nvSpPr>
        <p:spPr>
          <a:xfrm>
            <a:off x="5603166" y="1093598"/>
            <a:ext cx="6087356" cy="8239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sz="2000" dirty="0">
                <a:solidFill>
                  <a:srgbClr val="904700"/>
                </a:solidFill>
              </a:rPr>
              <a:t>3. </a:t>
            </a:r>
            <a:r>
              <a:rPr lang="tr-TR" sz="2000" dirty="0" err="1">
                <a:solidFill>
                  <a:srgbClr val="904700"/>
                </a:solidFill>
              </a:rPr>
              <a:t>What</a:t>
            </a:r>
            <a:r>
              <a:rPr lang="tr-TR" sz="2000" dirty="0">
                <a:solidFill>
                  <a:srgbClr val="904700"/>
                </a:solidFill>
              </a:rPr>
              <a:t> </a:t>
            </a:r>
            <a:r>
              <a:rPr lang="tr-TR" sz="2000" dirty="0" err="1">
                <a:solidFill>
                  <a:srgbClr val="904700"/>
                </a:solidFill>
              </a:rPr>
              <a:t>items</a:t>
            </a:r>
            <a:r>
              <a:rPr lang="tr-TR" sz="2000" dirty="0">
                <a:solidFill>
                  <a:srgbClr val="904700"/>
                </a:solidFill>
              </a:rPr>
              <a:t> do </a:t>
            </a:r>
            <a:r>
              <a:rPr lang="tr-TR" sz="2000" dirty="0" err="1">
                <a:solidFill>
                  <a:srgbClr val="904700"/>
                </a:solidFill>
              </a:rPr>
              <a:t>you</a:t>
            </a:r>
            <a:r>
              <a:rPr lang="tr-TR" sz="2000" dirty="0">
                <a:solidFill>
                  <a:srgbClr val="904700"/>
                </a:solidFill>
              </a:rPr>
              <a:t> buy </a:t>
            </a:r>
            <a:r>
              <a:rPr lang="tr-TR" sz="2000" dirty="0" err="1">
                <a:solidFill>
                  <a:srgbClr val="904700"/>
                </a:solidFill>
              </a:rPr>
              <a:t>second-hand</a:t>
            </a:r>
            <a:r>
              <a:rPr lang="tr-TR" sz="2000" dirty="0">
                <a:solidFill>
                  <a:srgbClr val="904700"/>
                </a:solidFill>
              </a:rPr>
              <a:t>?</a:t>
            </a:r>
          </a:p>
        </p:txBody>
      </p:sp>
      <p:sp>
        <p:nvSpPr>
          <p:cNvPr id="16" name="Metin Yer Tutucusu 2">
            <a:extLst>
              <a:ext uri="{FF2B5EF4-FFF2-40B4-BE49-F238E27FC236}">
                <a16:creationId xmlns:a16="http://schemas.microsoft.com/office/drawing/2014/main" id="{2FAD9667-B5B4-87C6-B897-0A2945208306}"/>
              </a:ext>
            </a:extLst>
          </p:cNvPr>
          <p:cNvSpPr txBox="1">
            <a:spLocks/>
          </p:cNvSpPr>
          <p:nvPr/>
        </p:nvSpPr>
        <p:spPr>
          <a:xfrm>
            <a:off x="5603167" y="3982374"/>
            <a:ext cx="6656012" cy="8239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sz="2000" dirty="0">
                <a:solidFill>
                  <a:srgbClr val="904700"/>
                </a:solidFill>
              </a:rPr>
              <a:t>4. </a:t>
            </a:r>
            <a:r>
              <a:rPr lang="tr-TR" sz="2000" dirty="0" err="1">
                <a:solidFill>
                  <a:srgbClr val="904700"/>
                </a:solidFill>
              </a:rPr>
              <a:t>Which</a:t>
            </a:r>
            <a:r>
              <a:rPr lang="tr-TR" sz="2000" dirty="0">
                <a:solidFill>
                  <a:srgbClr val="904700"/>
                </a:solidFill>
              </a:rPr>
              <a:t> </a:t>
            </a:r>
            <a:r>
              <a:rPr lang="tr-TR" sz="2000" dirty="0" err="1">
                <a:solidFill>
                  <a:srgbClr val="904700"/>
                </a:solidFill>
              </a:rPr>
              <a:t>criteria</a:t>
            </a:r>
            <a:r>
              <a:rPr lang="tr-TR" sz="2000" dirty="0">
                <a:solidFill>
                  <a:srgbClr val="904700"/>
                </a:solidFill>
              </a:rPr>
              <a:t> do </a:t>
            </a:r>
            <a:r>
              <a:rPr lang="tr-TR" sz="2000" dirty="0" err="1">
                <a:solidFill>
                  <a:srgbClr val="904700"/>
                </a:solidFill>
              </a:rPr>
              <a:t>you</a:t>
            </a:r>
            <a:r>
              <a:rPr lang="tr-TR" sz="2000" dirty="0">
                <a:solidFill>
                  <a:srgbClr val="904700"/>
                </a:solidFill>
              </a:rPr>
              <a:t> </a:t>
            </a:r>
            <a:r>
              <a:rPr lang="tr-TR" sz="2000" dirty="0" err="1">
                <a:solidFill>
                  <a:srgbClr val="904700"/>
                </a:solidFill>
              </a:rPr>
              <a:t>care</a:t>
            </a:r>
            <a:r>
              <a:rPr lang="tr-TR" sz="2000" dirty="0">
                <a:solidFill>
                  <a:srgbClr val="904700"/>
                </a:solidFill>
              </a:rPr>
              <a:t> </a:t>
            </a:r>
            <a:r>
              <a:rPr lang="tr-TR" sz="2000" dirty="0" err="1">
                <a:solidFill>
                  <a:srgbClr val="904700"/>
                </a:solidFill>
              </a:rPr>
              <a:t>most</a:t>
            </a:r>
            <a:r>
              <a:rPr lang="tr-TR" sz="2000" dirty="0">
                <a:solidFill>
                  <a:srgbClr val="904700"/>
                </a:solidFill>
              </a:rPr>
              <a:t> in </a:t>
            </a:r>
            <a:r>
              <a:rPr lang="tr-TR" sz="2000" dirty="0" err="1">
                <a:solidFill>
                  <a:srgbClr val="904700"/>
                </a:solidFill>
              </a:rPr>
              <a:t>second-hand</a:t>
            </a:r>
            <a:r>
              <a:rPr lang="tr-TR" sz="2000" dirty="0">
                <a:solidFill>
                  <a:srgbClr val="904700"/>
                </a:solidFill>
              </a:rPr>
              <a:t>? </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0909AE1-D558-02BE-CAC4-82420F4BC07F}"/>
                  </a:ext>
                </a:extLst>
              </p14:cNvPr>
              <p14:cNvContentPartPr/>
              <p14:nvPr/>
            </p14:nvContentPartPr>
            <p14:xfrm>
              <a:off x="7119581" y="2206387"/>
              <a:ext cx="11373" cy="11373"/>
            </p14:xfrm>
          </p:contentPart>
        </mc:Choice>
        <mc:Fallback xmlns="">
          <p:pic>
            <p:nvPicPr>
              <p:cNvPr id="6" name="Ink 5">
                <a:extLst>
                  <a:ext uri="{FF2B5EF4-FFF2-40B4-BE49-F238E27FC236}">
                    <a16:creationId xmlns:a16="http://schemas.microsoft.com/office/drawing/2014/main" id="{70909AE1-D558-02BE-CAC4-82420F4BC07F}"/>
                  </a:ext>
                </a:extLst>
              </p:cNvPr>
              <p:cNvPicPr/>
              <p:nvPr/>
            </p:nvPicPr>
            <p:blipFill>
              <a:blip r:embed="rId5"/>
              <a:stretch>
                <a:fillRect/>
              </a:stretch>
            </p:blipFill>
            <p:spPr>
              <a:xfrm>
                <a:off x="5129306" y="216112"/>
                <a:ext cx="3980550" cy="398055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67B3F86B-C1E6-122E-BFC9-3EBD8A52BB3E}"/>
                  </a:ext>
                </a:extLst>
              </p14:cNvPr>
              <p14:cNvContentPartPr/>
              <p14:nvPr/>
            </p14:nvContentPartPr>
            <p14:xfrm>
              <a:off x="7597253" y="2513462"/>
              <a:ext cx="11373" cy="11373"/>
            </p14:xfrm>
          </p:contentPart>
        </mc:Choice>
        <mc:Fallback xmlns="">
          <p:pic>
            <p:nvPicPr>
              <p:cNvPr id="12" name="Ink 11">
                <a:extLst>
                  <a:ext uri="{FF2B5EF4-FFF2-40B4-BE49-F238E27FC236}">
                    <a16:creationId xmlns:a16="http://schemas.microsoft.com/office/drawing/2014/main" id="{67B3F86B-C1E6-122E-BFC9-3EBD8A52BB3E}"/>
                  </a:ext>
                </a:extLst>
              </p:cNvPr>
              <p:cNvPicPr/>
              <p:nvPr/>
            </p:nvPicPr>
            <p:blipFill>
              <a:blip r:embed="rId5"/>
              <a:stretch>
                <a:fillRect/>
              </a:stretch>
            </p:blipFill>
            <p:spPr>
              <a:xfrm>
                <a:off x="5606978" y="523187"/>
                <a:ext cx="3980550" cy="398055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E0AC24B2-56EE-493A-0A8D-3A3B3E2A76E1}"/>
                  </a:ext>
                </a:extLst>
              </p14:cNvPr>
              <p14:cNvContentPartPr/>
              <p14:nvPr/>
            </p14:nvContentPartPr>
            <p14:xfrm>
              <a:off x="7858835" y="2604447"/>
              <a:ext cx="11373" cy="11373"/>
            </p14:xfrm>
          </p:contentPart>
        </mc:Choice>
        <mc:Fallback xmlns="">
          <p:pic>
            <p:nvPicPr>
              <p:cNvPr id="13" name="Ink 12">
                <a:extLst>
                  <a:ext uri="{FF2B5EF4-FFF2-40B4-BE49-F238E27FC236}">
                    <a16:creationId xmlns:a16="http://schemas.microsoft.com/office/drawing/2014/main" id="{E0AC24B2-56EE-493A-0A8D-3A3B3E2A76E1}"/>
                  </a:ext>
                </a:extLst>
              </p:cNvPr>
              <p:cNvPicPr/>
              <p:nvPr/>
            </p:nvPicPr>
            <p:blipFill>
              <a:blip r:embed="rId5"/>
              <a:stretch>
                <a:fillRect/>
              </a:stretch>
            </p:blipFill>
            <p:spPr>
              <a:xfrm>
                <a:off x="5868560" y="614172"/>
                <a:ext cx="3980550" cy="398055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6CBF6D35-65A5-4A55-FAD7-F5F2AD4A8345}"/>
                  </a:ext>
                </a:extLst>
              </p14:cNvPr>
              <p14:cNvContentPartPr/>
              <p14:nvPr/>
            </p14:nvContentPartPr>
            <p14:xfrm>
              <a:off x="8052178" y="2786417"/>
              <a:ext cx="11373" cy="11373"/>
            </p14:xfrm>
          </p:contentPart>
        </mc:Choice>
        <mc:Fallback xmlns="">
          <p:pic>
            <p:nvPicPr>
              <p:cNvPr id="18" name="Ink 17">
                <a:extLst>
                  <a:ext uri="{FF2B5EF4-FFF2-40B4-BE49-F238E27FC236}">
                    <a16:creationId xmlns:a16="http://schemas.microsoft.com/office/drawing/2014/main" id="{6CBF6D35-65A5-4A55-FAD7-F5F2AD4A8345}"/>
                  </a:ext>
                </a:extLst>
              </p:cNvPr>
              <p:cNvPicPr/>
              <p:nvPr/>
            </p:nvPicPr>
            <p:blipFill>
              <a:blip r:embed="rId5"/>
              <a:stretch>
                <a:fillRect/>
              </a:stretch>
            </p:blipFill>
            <p:spPr>
              <a:xfrm>
                <a:off x="6061903" y="796142"/>
                <a:ext cx="3980550" cy="398055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7" name="Ink 36">
                <a:extLst>
                  <a:ext uri="{FF2B5EF4-FFF2-40B4-BE49-F238E27FC236}">
                    <a16:creationId xmlns:a16="http://schemas.microsoft.com/office/drawing/2014/main" id="{6BE2915D-71F1-BB99-16D5-D5A5CDC68D74}"/>
                  </a:ext>
                </a:extLst>
              </p14:cNvPr>
              <p14:cNvContentPartPr/>
              <p14:nvPr/>
            </p14:nvContentPartPr>
            <p14:xfrm>
              <a:off x="3036626" y="2684059"/>
              <a:ext cx="11373" cy="11373"/>
            </p14:xfrm>
          </p:contentPart>
        </mc:Choice>
        <mc:Fallback xmlns="">
          <p:pic>
            <p:nvPicPr>
              <p:cNvPr id="37" name="Ink 36">
                <a:extLst>
                  <a:ext uri="{FF2B5EF4-FFF2-40B4-BE49-F238E27FC236}">
                    <a16:creationId xmlns:a16="http://schemas.microsoft.com/office/drawing/2014/main" id="{6BE2915D-71F1-BB99-16D5-D5A5CDC68D74}"/>
                  </a:ext>
                </a:extLst>
              </p:cNvPr>
              <p:cNvPicPr/>
              <p:nvPr/>
            </p:nvPicPr>
            <p:blipFill>
              <a:blip r:embed="rId5"/>
              <a:stretch>
                <a:fillRect/>
              </a:stretch>
            </p:blipFill>
            <p:spPr>
              <a:xfrm>
                <a:off x="1046351" y="693784"/>
                <a:ext cx="3980550" cy="398055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FBD506CD-1FC1-FF08-FEF7-85243AF0461B}"/>
                  </a:ext>
                </a:extLst>
              </p14:cNvPr>
              <p14:cNvContentPartPr/>
              <p14:nvPr/>
            </p14:nvContentPartPr>
            <p14:xfrm>
              <a:off x="4139820" y="2877402"/>
              <a:ext cx="11373" cy="11373"/>
            </p14:xfrm>
          </p:contentPart>
        </mc:Choice>
        <mc:Fallback xmlns="">
          <p:pic>
            <p:nvPicPr>
              <p:cNvPr id="38" name="Ink 37">
                <a:extLst>
                  <a:ext uri="{FF2B5EF4-FFF2-40B4-BE49-F238E27FC236}">
                    <a16:creationId xmlns:a16="http://schemas.microsoft.com/office/drawing/2014/main" id="{FBD506CD-1FC1-FF08-FEF7-85243AF0461B}"/>
                  </a:ext>
                </a:extLst>
              </p:cNvPr>
              <p:cNvPicPr/>
              <p:nvPr/>
            </p:nvPicPr>
            <p:blipFill>
              <a:blip r:embed="rId5"/>
              <a:stretch>
                <a:fillRect/>
              </a:stretch>
            </p:blipFill>
            <p:spPr>
              <a:xfrm>
                <a:off x="2149545" y="887127"/>
                <a:ext cx="3980550" cy="3980550"/>
              </a:xfrm>
              <a:prstGeom prst="rect">
                <a:avLst/>
              </a:prstGeom>
            </p:spPr>
          </p:pic>
        </mc:Fallback>
      </mc:AlternateContent>
      <p:pic>
        <p:nvPicPr>
          <p:cNvPr id="14" name="Picture 16" descr="Chart, pie chart&#10;&#10;Description automatically generated">
            <a:extLst>
              <a:ext uri="{FF2B5EF4-FFF2-40B4-BE49-F238E27FC236}">
                <a16:creationId xmlns:a16="http://schemas.microsoft.com/office/drawing/2014/main" id="{283DFAF4-1B6E-0980-1AC0-9B4333E2374A}"/>
              </a:ext>
            </a:extLst>
          </p:cNvPr>
          <p:cNvPicPr>
            <a:picLocks noChangeAspect="1"/>
          </p:cNvPicPr>
          <p:nvPr/>
        </p:nvPicPr>
        <p:blipFill>
          <a:blip r:embed="rId11"/>
          <a:stretch>
            <a:fillRect/>
          </a:stretch>
        </p:blipFill>
        <p:spPr>
          <a:xfrm>
            <a:off x="880281" y="1505685"/>
            <a:ext cx="4210334" cy="2402242"/>
          </a:xfrm>
          <a:prstGeom prst="rect">
            <a:avLst/>
          </a:prstGeom>
        </p:spPr>
      </p:pic>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2E55DE9F-C8BE-9665-3809-CB990E2D837E}"/>
                  </a:ext>
                </a:extLst>
              </p14:cNvPr>
              <p14:cNvContentPartPr/>
              <p14:nvPr/>
            </p14:nvContentPartPr>
            <p14:xfrm>
              <a:off x="3918847" y="2358818"/>
              <a:ext cx="733098" cy="399976"/>
            </p14:xfrm>
          </p:contentPart>
        </mc:Choice>
        <mc:Fallback xmlns="">
          <p:pic>
            <p:nvPicPr>
              <p:cNvPr id="17" name="Ink 16">
                <a:extLst>
                  <a:ext uri="{FF2B5EF4-FFF2-40B4-BE49-F238E27FC236}">
                    <a16:creationId xmlns:a16="http://schemas.microsoft.com/office/drawing/2014/main" id="{2E55DE9F-C8BE-9665-3809-CB990E2D837E}"/>
                  </a:ext>
                </a:extLst>
              </p:cNvPr>
              <p:cNvPicPr/>
              <p:nvPr/>
            </p:nvPicPr>
            <p:blipFill>
              <a:blip r:embed="rId13"/>
              <a:stretch>
                <a:fillRect/>
              </a:stretch>
            </p:blipFill>
            <p:spPr>
              <a:xfrm>
                <a:off x="3855897" y="2295872"/>
                <a:ext cx="858638" cy="52550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BC76AE3D-7FC7-9F62-0DB2-6C043588CC90}"/>
                  </a:ext>
                </a:extLst>
              </p14:cNvPr>
              <p14:cNvContentPartPr/>
              <p14:nvPr/>
            </p14:nvContentPartPr>
            <p14:xfrm>
              <a:off x="6300715" y="1837942"/>
              <a:ext cx="11373" cy="11373"/>
            </p14:xfrm>
          </p:contentPart>
        </mc:Choice>
        <mc:Fallback xmlns="">
          <p:pic>
            <p:nvPicPr>
              <p:cNvPr id="29" name="Ink 28">
                <a:extLst>
                  <a:ext uri="{FF2B5EF4-FFF2-40B4-BE49-F238E27FC236}">
                    <a16:creationId xmlns:a16="http://schemas.microsoft.com/office/drawing/2014/main" id="{BC76AE3D-7FC7-9F62-0DB2-6C043588CC90}"/>
                  </a:ext>
                </a:extLst>
              </p:cNvPr>
              <p:cNvPicPr/>
              <p:nvPr/>
            </p:nvPicPr>
            <p:blipFill>
              <a:blip r:embed="rId31"/>
              <a:stretch>
                <a:fillRect/>
              </a:stretch>
            </p:blipFill>
            <p:spPr>
              <a:xfrm>
                <a:off x="6147617" y="1695779"/>
                <a:ext cx="316694" cy="29488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Ink 38">
                <a:extLst>
                  <a:ext uri="{FF2B5EF4-FFF2-40B4-BE49-F238E27FC236}">
                    <a16:creationId xmlns:a16="http://schemas.microsoft.com/office/drawing/2014/main" id="{5E9CE113-DA37-0B4C-A509-727F65417B79}"/>
                  </a:ext>
                </a:extLst>
              </p14:cNvPr>
              <p14:cNvContentPartPr/>
              <p14:nvPr/>
            </p14:nvContentPartPr>
            <p14:xfrm>
              <a:off x="5891283" y="1671850"/>
              <a:ext cx="11373" cy="11373"/>
            </p14:xfrm>
          </p:contentPart>
        </mc:Choice>
        <mc:Fallback xmlns="">
          <p:pic>
            <p:nvPicPr>
              <p:cNvPr id="39" name="Ink 38">
                <a:extLst>
                  <a:ext uri="{FF2B5EF4-FFF2-40B4-BE49-F238E27FC236}">
                    <a16:creationId xmlns:a16="http://schemas.microsoft.com/office/drawing/2014/main" id="{5E9CE113-DA37-0B4C-A509-727F65417B79}"/>
                  </a:ext>
                </a:extLst>
              </p:cNvPr>
              <p:cNvPicPr/>
              <p:nvPr/>
            </p:nvPicPr>
            <p:blipFill>
              <a:blip r:embed="rId5"/>
              <a:stretch>
                <a:fillRect/>
              </a:stretch>
            </p:blipFill>
            <p:spPr>
              <a:xfrm>
                <a:off x="3901008" y="-318425"/>
                <a:ext cx="3980550" cy="398055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0" name="Ink 39">
                <a:extLst>
                  <a:ext uri="{FF2B5EF4-FFF2-40B4-BE49-F238E27FC236}">
                    <a16:creationId xmlns:a16="http://schemas.microsoft.com/office/drawing/2014/main" id="{7E8A4B3D-EB73-F711-BF53-0941C7C06A26}"/>
                  </a:ext>
                </a:extLst>
              </p14:cNvPr>
              <p14:cNvContentPartPr/>
              <p14:nvPr/>
            </p14:nvContentPartPr>
            <p14:xfrm>
              <a:off x="3468805" y="2433850"/>
              <a:ext cx="11373" cy="11373"/>
            </p14:xfrm>
          </p:contentPart>
        </mc:Choice>
        <mc:Fallback xmlns="">
          <p:pic>
            <p:nvPicPr>
              <p:cNvPr id="40" name="Ink 39">
                <a:extLst>
                  <a:ext uri="{FF2B5EF4-FFF2-40B4-BE49-F238E27FC236}">
                    <a16:creationId xmlns:a16="http://schemas.microsoft.com/office/drawing/2014/main" id="{7E8A4B3D-EB73-F711-BF53-0941C7C06A26}"/>
                  </a:ext>
                </a:extLst>
              </p:cNvPr>
              <p:cNvPicPr/>
              <p:nvPr/>
            </p:nvPicPr>
            <p:blipFill>
              <a:blip r:embed="rId5"/>
              <a:stretch>
                <a:fillRect/>
              </a:stretch>
            </p:blipFill>
            <p:spPr>
              <a:xfrm>
                <a:off x="1478530" y="443575"/>
                <a:ext cx="3980550" cy="398055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1" name="Ink 40">
                <a:extLst>
                  <a:ext uri="{FF2B5EF4-FFF2-40B4-BE49-F238E27FC236}">
                    <a16:creationId xmlns:a16="http://schemas.microsoft.com/office/drawing/2014/main" id="{B32E3C0E-0305-463B-A1DC-BCA61FFEB241}"/>
                  </a:ext>
                </a:extLst>
              </p14:cNvPr>
              <p14:cNvContentPartPr/>
              <p14:nvPr/>
            </p14:nvContentPartPr>
            <p14:xfrm>
              <a:off x="3662148" y="3002507"/>
              <a:ext cx="11373" cy="11373"/>
            </p14:xfrm>
          </p:contentPart>
        </mc:Choice>
        <mc:Fallback xmlns="">
          <p:pic>
            <p:nvPicPr>
              <p:cNvPr id="41" name="Ink 40">
                <a:extLst>
                  <a:ext uri="{FF2B5EF4-FFF2-40B4-BE49-F238E27FC236}">
                    <a16:creationId xmlns:a16="http://schemas.microsoft.com/office/drawing/2014/main" id="{B32E3C0E-0305-463B-A1DC-BCA61FFEB241}"/>
                  </a:ext>
                </a:extLst>
              </p:cNvPr>
              <p:cNvPicPr/>
              <p:nvPr/>
            </p:nvPicPr>
            <p:blipFill>
              <a:blip r:embed="rId5"/>
              <a:stretch>
                <a:fillRect/>
              </a:stretch>
            </p:blipFill>
            <p:spPr>
              <a:xfrm>
                <a:off x="1671873" y="1012232"/>
                <a:ext cx="3980550" cy="398055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2" name="Ink 41">
                <a:extLst>
                  <a:ext uri="{FF2B5EF4-FFF2-40B4-BE49-F238E27FC236}">
                    <a16:creationId xmlns:a16="http://schemas.microsoft.com/office/drawing/2014/main" id="{4754C75C-DC58-67AF-773E-446081AAD9A3}"/>
                  </a:ext>
                </a:extLst>
              </p14:cNvPr>
              <p14:cNvContentPartPr/>
              <p14:nvPr/>
            </p14:nvContentPartPr>
            <p14:xfrm>
              <a:off x="6221104" y="2797790"/>
              <a:ext cx="11373" cy="11373"/>
            </p14:xfrm>
          </p:contentPart>
        </mc:Choice>
        <mc:Fallback xmlns="">
          <p:pic>
            <p:nvPicPr>
              <p:cNvPr id="42" name="Ink 41">
                <a:extLst>
                  <a:ext uri="{FF2B5EF4-FFF2-40B4-BE49-F238E27FC236}">
                    <a16:creationId xmlns:a16="http://schemas.microsoft.com/office/drawing/2014/main" id="{4754C75C-DC58-67AF-773E-446081AAD9A3}"/>
                  </a:ext>
                </a:extLst>
              </p:cNvPr>
              <p:cNvPicPr/>
              <p:nvPr/>
            </p:nvPicPr>
            <p:blipFill>
              <a:blip r:embed="rId5"/>
              <a:stretch>
                <a:fillRect/>
              </a:stretch>
            </p:blipFill>
            <p:spPr>
              <a:xfrm>
                <a:off x="4230829" y="807515"/>
                <a:ext cx="3980550" cy="3980550"/>
              </a:xfrm>
              <a:prstGeom prst="rect">
                <a:avLst/>
              </a:prstGeom>
            </p:spPr>
          </p:pic>
        </mc:Fallback>
      </mc:AlternateContent>
      <p:pic>
        <p:nvPicPr>
          <p:cNvPr id="3" name="Resim 34">
            <a:extLst>
              <a:ext uri="{FF2B5EF4-FFF2-40B4-BE49-F238E27FC236}">
                <a16:creationId xmlns:a16="http://schemas.microsoft.com/office/drawing/2014/main" id="{435EBA64-19AE-2542-AECE-6EBDD3B66717}"/>
              </a:ext>
            </a:extLst>
          </p:cNvPr>
          <p:cNvPicPr>
            <a:picLocks noChangeAspect="1"/>
          </p:cNvPicPr>
          <p:nvPr/>
        </p:nvPicPr>
        <p:blipFill>
          <a:blip r:embed="rId36"/>
          <a:stretch>
            <a:fillRect/>
          </a:stretch>
        </p:blipFill>
        <p:spPr>
          <a:xfrm>
            <a:off x="5742296" y="1458183"/>
            <a:ext cx="3059011" cy="2385785"/>
          </a:xfrm>
          <a:prstGeom prst="rect">
            <a:avLst/>
          </a:prstGeom>
        </p:spPr>
      </p:pic>
      <p:pic>
        <p:nvPicPr>
          <p:cNvPr id="10" name="Resim 42">
            <a:extLst>
              <a:ext uri="{FF2B5EF4-FFF2-40B4-BE49-F238E27FC236}">
                <a16:creationId xmlns:a16="http://schemas.microsoft.com/office/drawing/2014/main" id="{F6DED9C4-A8E8-7E37-6EA5-1D4C152F616B}"/>
              </a:ext>
            </a:extLst>
          </p:cNvPr>
          <p:cNvPicPr>
            <a:picLocks noChangeAspect="1"/>
          </p:cNvPicPr>
          <p:nvPr/>
        </p:nvPicPr>
        <p:blipFill>
          <a:blip r:embed="rId37"/>
          <a:stretch>
            <a:fillRect/>
          </a:stretch>
        </p:blipFill>
        <p:spPr>
          <a:xfrm>
            <a:off x="8742112" y="1452869"/>
            <a:ext cx="3180599" cy="2394805"/>
          </a:xfrm>
          <a:prstGeom prst="rect">
            <a:avLst/>
          </a:prstGeom>
        </p:spPr>
      </p:pic>
      <p:pic>
        <p:nvPicPr>
          <p:cNvPr id="11" name="Picture 26" descr="Chart, pie chart&#10;&#10;Description automatically generated">
            <a:extLst>
              <a:ext uri="{FF2B5EF4-FFF2-40B4-BE49-F238E27FC236}">
                <a16:creationId xmlns:a16="http://schemas.microsoft.com/office/drawing/2014/main" id="{E079F1D6-5511-83E7-154F-77D7224A979F}"/>
              </a:ext>
            </a:extLst>
          </p:cNvPr>
          <p:cNvPicPr>
            <a:picLocks noChangeAspect="1"/>
          </p:cNvPicPr>
          <p:nvPr/>
        </p:nvPicPr>
        <p:blipFill>
          <a:blip r:embed="rId38"/>
          <a:stretch>
            <a:fillRect/>
          </a:stretch>
        </p:blipFill>
        <p:spPr>
          <a:xfrm>
            <a:off x="5742296" y="4439994"/>
            <a:ext cx="5359020" cy="2157638"/>
          </a:xfrm>
          <a:prstGeom prst="rect">
            <a:avLst/>
          </a:prstGeom>
        </p:spPr>
      </p:pic>
      <mc:AlternateContent xmlns:mc="http://schemas.openxmlformats.org/markup-compatibility/2006" xmlns:p14="http://schemas.microsoft.com/office/powerpoint/2010/main">
        <mc:Choice Requires="p14">
          <p:contentPart p14:bwMode="auto" r:id="rId39">
            <p14:nvContentPartPr>
              <p14:cNvPr id="32" name="Ink 31">
                <a:extLst>
                  <a:ext uri="{FF2B5EF4-FFF2-40B4-BE49-F238E27FC236}">
                    <a16:creationId xmlns:a16="http://schemas.microsoft.com/office/drawing/2014/main" id="{36F78B54-1C76-7454-F10E-331949CD4D15}"/>
                  </a:ext>
                </a:extLst>
              </p14:cNvPr>
              <p14:cNvContentPartPr/>
              <p14:nvPr/>
            </p14:nvContentPartPr>
            <p14:xfrm>
              <a:off x="4722623" y="3346480"/>
              <a:ext cx="360" cy="360"/>
            </p14:xfrm>
          </p:contentPart>
        </mc:Choice>
        <mc:Fallback xmlns="">
          <p:pic>
            <p:nvPicPr>
              <p:cNvPr id="32" name="Ink 31">
                <a:extLst>
                  <a:ext uri="{FF2B5EF4-FFF2-40B4-BE49-F238E27FC236}">
                    <a16:creationId xmlns:a16="http://schemas.microsoft.com/office/drawing/2014/main" id="{36F78B54-1C76-7454-F10E-331949CD4D15}"/>
                  </a:ext>
                </a:extLst>
              </p:cNvPr>
              <p:cNvPicPr/>
              <p:nvPr/>
            </p:nvPicPr>
            <p:blipFill>
              <a:blip r:embed="rId40"/>
              <a:stretch>
                <a:fillRect/>
              </a:stretch>
            </p:blipFill>
            <p:spPr>
              <a:xfrm>
                <a:off x="4659623" y="32838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Ink 32">
                <a:extLst>
                  <a:ext uri="{FF2B5EF4-FFF2-40B4-BE49-F238E27FC236}">
                    <a16:creationId xmlns:a16="http://schemas.microsoft.com/office/drawing/2014/main" id="{7692225D-93CF-1DDA-72CA-02885A2CB2B9}"/>
                  </a:ext>
                </a:extLst>
              </p14:cNvPr>
              <p14:cNvContentPartPr/>
              <p14:nvPr/>
            </p14:nvContentPartPr>
            <p14:xfrm>
              <a:off x="4527143" y="2804680"/>
              <a:ext cx="99000" cy="9360"/>
            </p14:xfrm>
          </p:contentPart>
        </mc:Choice>
        <mc:Fallback xmlns="">
          <p:pic>
            <p:nvPicPr>
              <p:cNvPr id="33" name="Ink 32">
                <a:extLst>
                  <a:ext uri="{FF2B5EF4-FFF2-40B4-BE49-F238E27FC236}">
                    <a16:creationId xmlns:a16="http://schemas.microsoft.com/office/drawing/2014/main" id="{7692225D-93CF-1DDA-72CA-02885A2CB2B9}"/>
                  </a:ext>
                </a:extLst>
              </p:cNvPr>
              <p:cNvPicPr/>
              <p:nvPr/>
            </p:nvPicPr>
            <p:blipFill>
              <a:blip r:embed="rId42"/>
              <a:stretch>
                <a:fillRect/>
              </a:stretch>
            </p:blipFill>
            <p:spPr>
              <a:xfrm>
                <a:off x="4464503" y="2742040"/>
                <a:ext cx="224640" cy="135000"/>
              </a:xfrm>
              <a:prstGeom prst="rect">
                <a:avLst/>
              </a:prstGeom>
            </p:spPr>
          </p:pic>
        </mc:Fallback>
      </mc:AlternateContent>
      <p:grpSp>
        <p:nvGrpSpPr>
          <p:cNvPr id="44" name="Group 43">
            <a:extLst>
              <a:ext uri="{FF2B5EF4-FFF2-40B4-BE49-F238E27FC236}">
                <a16:creationId xmlns:a16="http://schemas.microsoft.com/office/drawing/2014/main" id="{43F8074C-5EBE-80EE-7030-077312C9D030}"/>
              </a:ext>
            </a:extLst>
          </p:cNvPr>
          <p:cNvGrpSpPr/>
          <p:nvPr/>
        </p:nvGrpSpPr>
        <p:grpSpPr>
          <a:xfrm>
            <a:off x="4401143" y="2467720"/>
            <a:ext cx="217440" cy="587520"/>
            <a:chOff x="4401143" y="2467720"/>
            <a:chExt cx="217440" cy="587520"/>
          </a:xfrm>
        </p:grpSpPr>
        <mc:AlternateContent xmlns:mc="http://schemas.openxmlformats.org/markup-compatibility/2006" xmlns:p14="http://schemas.microsoft.com/office/powerpoint/2010/main">
          <mc:Choice Requires="p14">
            <p:contentPart p14:bwMode="auto" r:id="rId43">
              <p14:nvContentPartPr>
                <p14:cNvPr id="34" name="Ink 33">
                  <a:extLst>
                    <a:ext uri="{FF2B5EF4-FFF2-40B4-BE49-F238E27FC236}">
                      <a16:creationId xmlns:a16="http://schemas.microsoft.com/office/drawing/2014/main" id="{25434856-5FD7-F670-AE55-D0E03C0D22E7}"/>
                    </a:ext>
                  </a:extLst>
                </p14:cNvPr>
                <p14:cNvContentPartPr/>
                <p14:nvPr/>
              </p14:nvContentPartPr>
              <p14:xfrm>
                <a:off x="4401143" y="2593360"/>
                <a:ext cx="217440" cy="209520"/>
              </p14:xfrm>
            </p:contentPart>
          </mc:Choice>
          <mc:Fallback xmlns="">
            <p:pic>
              <p:nvPicPr>
                <p:cNvPr id="34" name="Ink 33">
                  <a:extLst>
                    <a:ext uri="{FF2B5EF4-FFF2-40B4-BE49-F238E27FC236}">
                      <a16:creationId xmlns:a16="http://schemas.microsoft.com/office/drawing/2014/main" id="{25434856-5FD7-F670-AE55-D0E03C0D22E7}"/>
                    </a:ext>
                  </a:extLst>
                </p:cNvPr>
                <p:cNvPicPr/>
                <p:nvPr/>
              </p:nvPicPr>
              <p:blipFill>
                <a:blip r:embed="rId44"/>
                <a:stretch>
                  <a:fillRect/>
                </a:stretch>
              </p:blipFill>
              <p:spPr>
                <a:xfrm>
                  <a:off x="4338143" y="2530720"/>
                  <a:ext cx="34308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Ink 34">
                  <a:extLst>
                    <a:ext uri="{FF2B5EF4-FFF2-40B4-BE49-F238E27FC236}">
                      <a16:creationId xmlns:a16="http://schemas.microsoft.com/office/drawing/2014/main" id="{9533BFCE-E9BE-D968-886E-287D61EBF99B}"/>
                    </a:ext>
                  </a:extLst>
                </p14:cNvPr>
                <p14:cNvContentPartPr/>
                <p14:nvPr/>
              </p14:nvContentPartPr>
              <p14:xfrm>
                <a:off x="4458023" y="2589040"/>
                <a:ext cx="7200" cy="12240"/>
              </p14:xfrm>
            </p:contentPart>
          </mc:Choice>
          <mc:Fallback xmlns="">
            <p:pic>
              <p:nvPicPr>
                <p:cNvPr id="35" name="Ink 34">
                  <a:extLst>
                    <a:ext uri="{FF2B5EF4-FFF2-40B4-BE49-F238E27FC236}">
                      <a16:creationId xmlns:a16="http://schemas.microsoft.com/office/drawing/2014/main" id="{9533BFCE-E9BE-D968-886E-287D61EBF99B}"/>
                    </a:ext>
                  </a:extLst>
                </p:cNvPr>
                <p:cNvPicPr/>
                <p:nvPr/>
              </p:nvPicPr>
              <p:blipFill>
                <a:blip r:embed="rId46"/>
                <a:stretch>
                  <a:fillRect/>
                </a:stretch>
              </p:blipFill>
              <p:spPr>
                <a:xfrm>
                  <a:off x="4395383" y="2526040"/>
                  <a:ext cx="1328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3" name="Ink 42">
                  <a:extLst>
                    <a:ext uri="{FF2B5EF4-FFF2-40B4-BE49-F238E27FC236}">
                      <a16:creationId xmlns:a16="http://schemas.microsoft.com/office/drawing/2014/main" id="{A589AC81-D5DB-D27C-5D14-FE31CC979E7F}"/>
                    </a:ext>
                  </a:extLst>
                </p14:cNvPr>
                <p14:cNvContentPartPr/>
                <p14:nvPr/>
              </p14:nvContentPartPr>
              <p14:xfrm>
                <a:off x="4427063" y="2467720"/>
                <a:ext cx="163080" cy="587520"/>
              </p14:xfrm>
            </p:contentPart>
          </mc:Choice>
          <mc:Fallback xmlns="">
            <p:pic>
              <p:nvPicPr>
                <p:cNvPr id="43" name="Ink 42">
                  <a:extLst>
                    <a:ext uri="{FF2B5EF4-FFF2-40B4-BE49-F238E27FC236}">
                      <a16:creationId xmlns:a16="http://schemas.microsoft.com/office/drawing/2014/main" id="{A589AC81-D5DB-D27C-5D14-FE31CC979E7F}"/>
                    </a:ext>
                  </a:extLst>
                </p:cNvPr>
                <p:cNvPicPr/>
                <p:nvPr/>
              </p:nvPicPr>
              <p:blipFill>
                <a:blip r:embed="rId48"/>
                <a:stretch>
                  <a:fillRect/>
                </a:stretch>
              </p:blipFill>
              <p:spPr>
                <a:xfrm>
                  <a:off x="4364423" y="2405080"/>
                  <a:ext cx="288720" cy="713160"/>
                </a:xfrm>
                <a:prstGeom prst="rect">
                  <a:avLst/>
                </a:prstGeom>
              </p:spPr>
            </p:pic>
          </mc:Fallback>
        </mc:AlternateContent>
      </p:grpSp>
      <p:grpSp>
        <p:nvGrpSpPr>
          <p:cNvPr id="47" name="Group 46">
            <a:extLst>
              <a:ext uri="{FF2B5EF4-FFF2-40B4-BE49-F238E27FC236}">
                <a16:creationId xmlns:a16="http://schemas.microsoft.com/office/drawing/2014/main" id="{867C2DE1-16C7-E502-2243-A765850D297C}"/>
              </a:ext>
            </a:extLst>
          </p:cNvPr>
          <p:cNvGrpSpPr/>
          <p:nvPr/>
        </p:nvGrpSpPr>
        <p:grpSpPr>
          <a:xfrm>
            <a:off x="9170993" y="5994572"/>
            <a:ext cx="1349280" cy="123840"/>
            <a:chOff x="9170993" y="5994572"/>
            <a:chExt cx="1349280" cy="123840"/>
          </a:xfrm>
        </p:grpSpPr>
        <mc:AlternateContent xmlns:mc="http://schemas.openxmlformats.org/markup-compatibility/2006" xmlns:p14="http://schemas.microsoft.com/office/powerpoint/2010/main">
          <mc:Choice Requires="p14">
            <p:contentPart p14:bwMode="auto" r:id="rId49">
              <p14:nvContentPartPr>
                <p14:cNvPr id="45" name="Ink 44">
                  <a:extLst>
                    <a:ext uri="{FF2B5EF4-FFF2-40B4-BE49-F238E27FC236}">
                      <a16:creationId xmlns:a16="http://schemas.microsoft.com/office/drawing/2014/main" id="{6695ED16-0594-4982-68C6-67C2D2108EDE}"/>
                    </a:ext>
                  </a:extLst>
                </p14:cNvPr>
                <p14:cNvContentPartPr/>
                <p14:nvPr/>
              </p14:nvContentPartPr>
              <p14:xfrm>
                <a:off x="9170993" y="6060452"/>
                <a:ext cx="1349280" cy="57960"/>
              </p14:xfrm>
            </p:contentPart>
          </mc:Choice>
          <mc:Fallback xmlns="">
            <p:pic>
              <p:nvPicPr>
                <p:cNvPr id="45" name="Ink 44">
                  <a:extLst>
                    <a:ext uri="{FF2B5EF4-FFF2-40B4-BE49-F238E27FC236}">
                      <a16:creationId xmlns:a16="http://schemas.microsoft.com/office/drawing/2014/main" id="{6695ED16-0594-4982-68C6-67C2D2108EDE}"/>
                    </a:ext>
                  </a:extLst>
                </p:cNvPr>
                <p:cNvPicPr/>
                <p:nvPr/>
              </p:nvPicPr>
              <p:blipFill>
                <a:blip r:embed="rId50"/>
                <a:stretch>
                  <a:fillRect/>
                </a:stretch>
              </p:blipFill>
              <p:spPr>
                <a:xfrm>
                  <a:off x="9108353" y="5997452"/>
                  <a:ext cx="14749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6" name="Ink 45">
                  <a:extLst>
                    <a:ext uri="{FF2B5EF4-FFF2-40B4-BE49-F238E27FC236}">
                      <a16:creationId xmlns:a16="http://schemas.microsoft.com/office/drawing/2014/main" id="{FB7BEC65-C2A6-9253-7A23-983300BB007C}"/>
                    </a:ext>
                  </a:extLst>
                </p14:cNvPr>
                <p14:cNvContentPartPr/>
                <p14:nvPr/>
              </p14:nvContentPartPr>
              <p14:xfrm>
                <a:off x="9606953" y="5994572"/>
                <a:ext cx="475920" cy="96120"/>
              </p14:xfrm>
            </p:contentPart>
          </mc:Choice>
          <mc:Fallback xmlns="">
            <p:pic>
              <p:nvPicPr>
                <p:cNvPr id="46" name="Ink 45">
                  <a:extLst>
                    <a:ext uri="{FF2B5EF4-FFF2-40B4-BE49-F238E27FC236}">
                      <a16:creationId xmlns:a16="http://schemas.microsoft.com/office/drawing/2014/main" id="{FB7BEC65-C2A6-9253-7A23-983300BB007C}"/>
                    </a:ext>
                  </a:extLst>
                </p:cNvPr>
                <p:cNvPicPr/>
                <p:nvPr/>
              </p:nvPicPr>
              <p:blipFill>
                <a:blip r:embed="rId52"/>
                <a:stretch>
                  <a:fillRect/>
                </a:stretch>
              </p:blipFill>
              <p:spPr>
                <a:xfrm>
                  <a:off x="9544313" y="5931572"/>
                  <a:ext cx="601560" cy="221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
            <p14:nvContentPartPr>
              <p14:cNvPr id="48" name="Ink 47">
                <a:extLst>
                  <a:ext uri="{FF2B5EF4-FFF2-40B4-BE49-F238E27FC236}">
                    <a16:creationId xmlns:a16="http://schemas.microsoft.com/office/drawing/2014/main" id="{F7B10018-0454-7B69-6E54-0267B4585441}"/>
                  </a:ext>
                </a:extLst>
              </p14:cNvPr>
              <p14:cNvContentPartPr/>
              <p14:nvPr/>
            </p14:nvContentPartPr>
            <p14:xfrm>
              <a:off x="9151913" y="6419012"/>
              <a:ext cx="586080" cy="19440"/>
            </p14:xfrm>
          </p:contentPart>
        </mc:Choice>
        <mc:Fallback xmlns="">
          <p:pic>
            <p:nvPicPr>
              <p:cNvPr id="48" name="Ink 47">
                <a:extLst>
                  <a:ext uri="{FF2B5EF4-FFF2-40B4-BE49-F238E27FC236}">
                    <a16:creationId xmlns:a16="http://schemas.microsoft.com/office/drawing/2014/main" id="{F7B10018-0454-7B69-6E54-0267B4585441}"/>
                  </a:ext>
                </a:extLst>
              </p:cNvPr>
              <p:cNvPicPr/>
              <p:nvPr/>
            </p:nvPicPr>
            <p:blipFill>
              <a:blip r:embed="rId54"/>
              <a:stretch>
                <a:fillRect/>
              </a:stretch>
            </p:blipFill>
            <p:spPr>
              <a:xfrm>
                <a:off x="9088913" y="6356012"/>
                <a:ext cx="711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Ink 20">
                <a:extLst>
                  <a:ext uri="{FF2B5EF4-FFF2-40B4-BE49-F238E27FC236}">
                    <a16:creationId xmlns:a16="http://schemas.microsoft.com/office/drawing/2014/main" id="{790C7A5A-3696-F2F9-A645-337B0AD00D5C}"/>
                  </a:ext>
                </a:extLst>
              </p14:cNvPr>
              <p14:cNvContentPartPr/>
              <p14:nvPr/>
            </p14:nvContentPartPr>
            <p14:xfrm>
              <a:off x="4162208" y="1852230"/>
              <a:ext cx="360" cy="360"/>
            </p14:xfrm>
          </p:contentPart>
        </mc:Choice>
        <mc:Fallback xmlns="">
          <p:pic>
            <p:nvPicPr>
              <p:cNvPr id="21" name="Ink 20">
                <a:extLst>
                  <a:ext uri="{FF2B5EF4-FFF2-40B4-BE49-F238E27FC236}">
                    <a16:creationId xmlns:a16="http://schemas.microsoft.com/office/drawing/2014/main" id="{790C7A5A-3696-F2F9-A645-337B0AD00D5C}"/>
                  </a:ext>
                </a:extLst>
              </p:cNvPr>
              <p:cNvPicPr/>
              <p:nvPr/>
            </p:nvPicPr>
            <p:blipFill>
              <a:blip r:embed="rId56"/>
              <a:stretch>
                <a:fillRect/>
              </a:stretch>
            </p:blipFill>
            <p:spPr>
              <a:xfrm>
                <a:off x="4099568" y="178959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2" name="Ink 21">
                <a:extLst>
                  <a:ext uri="{FF2B5EF4-FFF2-40B4-BE49-F238E27FC236}">
                    <a16:creationId xmlns:a16="http://schemas.microsoft.com/office/drawing/2014/main" id="{9F267EC4-5376-169A-53DA-223AA0EAFB32}"/>
                  </a:ext>
                </a:extLst>
              </p14:cNvPr>
              <p14:cNvContentPartPr/>
              <p14:nvPr/>
            </p14:nvContentPartPr>
            <p14:xfrm>
              <a:off x="4162208" y="2052390"/>
              <a:ext cx="360" cy="360"/>
            </p14:xfrm>
          </p:contentPart>
        </mc:Choice>
        <mc:Fallback xmlns="">
          <p:pic>
            <p:nvPicPr>
              <p:cNvPr id="22" name="Ink 21">
                <a:extLst>
                  <a:ext uri="{FF2B5EF4-FFF2-40B4-BE49-F238E27FC236}">
                    <a16:creationId xmlns:a16="http://schemas.microsoft.com/office/drawing/2014/main" id="{9F267EC4-5376-169A-53DA-223AA0EAFB32}"/>
                  </a:ext>
                </a:extLst>
              </p:cNvPr>
              <p:cNvPicPr/>
              <p:nvPr/>
            </p:nvPicPr>
            <p:blipFill>
              <a:blip r:embed="rId58"/>
              <a:stretch>
                <a:fillRect/>
              </a:stretch>
            </p:blipFill>
            <p:spPr>
              <a:xfrm>
                <a:off x="4099568" y="19897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3" name="Ink 22">
                <a:extLst>
                  <a:ext uri="{FF2B5EF4-FFF2-40B4-BE49-F238E27FC236}">
                    <a16:creationId xmlns:a16="http://schemas.microsoft.com/office/drawing/2014/main" id="{C39E16FB-D92D-540F-F075-346C1FFE1068}"/>
                  </a:ext>
                </a:extLst>
              </p14:cNvPr>
              <p14:cNvContentPartPr/>
              <p14:nvPr/>
            </p14:nvContentPartPr>
            <p14:xfrm>
              <a:off x="4166888" y="2257230"/>
              <a:ext cx="360" cy="360"/>
            </p14:xfrm>
          </p:contentPart>
        </mc:Choice>
        <mc:Fallback xmlns="">
          <p:pic>
            <p:nvPicPr>
              <p:cNvPr id="23" name="Ink 22">
                <a:extLst>
                  <a:ext uri="{FF2B5EF4-FFF2-40B4-BE49-F238E27FC236}">
                    <a16:creationId xmlns:a16="http://schemas.microsoft.com/office/drawing/2014/main" id="{C39E16FB-D92D-540F-F075-346C1FFE1068}"/>
                  </a:ext>
                </a:extLst>
              </p:cNvPr>
              <p:cNvPicPr/>
              <p:nvPr/>
            </p:nvPicPr>
            <p:blipFill>
              <a:blip r:embed="rId60"/>
              <a:stretch>
                <a:fillRect/>
              </a:stretch>
            </p:blipFill>
            <p:spPr>
              <a:xfrm>
                <a:off x="4104248" y="219423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4" name="Ink 23">
                <a:extLst>
                  <a:ext uri="{FF2B5EF4-FFF2-40B4-BE49-F238E27FC236}">
                    <a16:creationId xmlns:a16="http://schemas.microsoft.com/office/drawing/2014/main" id="{316FAC7C-2488-624A-252E-3117579AB912}"/>
                  </a:ext>
                </a:extLst>
              </p14:cNvPr>
              <p14:cNvContentPartPr/>
              <p14:nvPr/>
            </p14:nvContentPartPr>
            <p14:xfrm>
              <a:off x="9181860" y="4886085"/>
              <a:ext cx="360" cy="360"/>
            </p14:xfrm>
          </p:contentPart>
        </mc:Choice>
        <mc:Fallback xmlns="">
          <p:pic>
            <p:nvPicPr>
              <p:cNvPr id="24" name="Ink 23">
                <a:extLst>
                  <a:ext uri="{FF2B5EF4-FFF2-40B4-BE49-F238E27FC236}">
                    <a16:creationId xmlns:a16="http://schemas.microsoft.com/office/drawing/2014/main" id="{316FAC7C-2488-624A-252E-3117579AB912}"/>
                  </a:ext>
                </a:extLst>
              </p:cNvPr>
              <p:cNvPicPr/>
              <p:nvPr/>
            </p:nvPicPr>
            <p:blipFill>
              <a:blip r:embed="rId58"/>
              <a:stretch>
                <a:fillRect/>
              </a:stretch>
            </p:blipFill>
            <p:spPr>
              <a:xfrm>
                <a:off x="9118860" y="482308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5" name="Ink 24">
                <a:extLst>
                  <a:ext uri="{FF2B5EF4-FFF2-40B4-BE49-F238E27FC236}">
                    <a16:creationId xmlns:a16="http://schemas.microsoft.com/office/drawing/2014/main" id="{C7D45118-A0C7-ABCC-5200-FC3A44D5280F}"/>
                  </a:ext>
                </a:extLst>
              </p14:cNvPr>
              <p14:cNvContentPartPr/>
              <p14:nvPr/>
            </p14:nvContentPartPr>
            <p14:xfrm>
              <a:off x="9177180" y="4685925"/>
              <a:ext cx="360" cy="360"/>
            </p14:xfrm>
          </p:contentPart>
        </mc:Choice>
        <mc:Fallback xmlns="">
          <p:pic>
            <p:nvPicPr>
              <p:cNvPr id="25" name="Ink 24">
                <a:extLst>
                  <a:ext uri="{FF2B5EF4-FFF2-40B4-BE49-F238E27FC236}">
                    <a16:creationId xmlns:a16="http://schemas.microsoft.com/office/drawing/2014/main" id="{C7D45118-A0C7-ABCC-5200-FC3A44D5280F}"/>
                  </a:ext>
                </a:extLst>
              </p:cNvPr>
              <p:cNvPicPr/>
              <p:nvPr/>
            </p:nvPicPr>
            <p:blipFill>
              <a:blip r:embed="rId63"/>
              <a:stretch>
                <a:fillRect/>
              </a:stretch>
            </p:blipFill>
            <p:spPr>
              <a:xfrm>
                <a:off x="9114180" y="462328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6" name="Ink 25">
                <a:extLst>
                  <a:ext uri="{FF2B5EF4-FFF2-40B4-BE49-F238E27FC236}">
                    <a16:creationId xmlns:a16="http://schemas.microsoft.com/office/drawing/2014/main" id="{AAE7C81C-AB25-0FD5-71CE-C6C1B95D9B2D}"/>
                  </a:ext>
                </a:extLst>
              </p14:cNvPr>
              <p14:cNvContentPartPr/>
              <p14:nvPr/>
            </p14:nvContentPartPr>
            <p14:xfrm>
              <a:off x="9181860" y="5081205"/>
              <a:ext cx="360" cy="360"/>
            </p14:xfrm>
          </p:contentPart>
        </mc:Choice>
        <mc:Fallback xmlns="">
          <p:pic>
            <p:nvPicPr>
              <p:cNvPr id="26" name="Ink 25">
                <a:extLst>
                  <a:ext uri="{FF2B5EF4-FFF2-40B4-BE49-F238E27FC236}">
                    <a16:creationId xmlns:a16="http://schemas.microsoft.com/office/drawing/2014/main" id="{AAE7C81C-AB25-0FD5-71CE-C6C1B95D9B2D}"/>
                  </a:ext>
                </a:extLst>
              </p:cNvPr>
              <p:cNvPicPr/>
              <p:nvPr/>
            </p:nvPicPr>
            <p:blipFill>
              <a:blip r:embed="rId65"/>
              <a:stretch>
                <a:fillRect/>
              </a:stretch>
            </p:blipFill>
            <p:spPr>
              <a:xfrm>
                <a:off x="9118860" y="501856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Ink 26">
                <a:extLst>
                  <a:ext uri="{FF2B5EF4-FFF2-40B4-BE49-F238E27FC236}">
                    <a16:creationId xmlns:a16="http://schemas.microsoft.com/office/drawing/2014/main" id="{4DA59D55-FA9E-51CE-7E08-08906B54DDF4}"/>
                  </a:ext>
                </a:extLst>
              </p14:cNvPr>
              <p14:cNvContentPartPr/>
              <p14:nvPr/>
            </p14:nvContentPartPr>
            <p14:xfrm>
              <a:off x="9177180" y="5662245"/>
              <a:ext cx="360" cy="360"/>
            </p14:xfrm>
          </p:contentPart>
        </mc:Choice>
        <mc:Fallback xmlns="">
          <p:pic>
            <p:nvPicPr>
              <p:cNvPr id="27" name="Ink 26">
                <a:extLst>
                  <a:ext uri="{FF2B5EF4-FFF2-40B4-BE49-F238E27FC236}">
                    <a16:creationId xmlns:a16="http://schemas.microsoft.com/office/drawing/2014/main" id="{4DA59D55-FA9E-51CE-7E08-08906B54DDF4}"/>
                  </a:ext>
                </a:extLst>
              </p:cNvPr>
              <p:cNvPicPr/>
              <p:nvPr/>
            </p:nvPicPr>
            <p:blipFill>
              <a:blip r:embed="rId67"/>
              <a:stretch>
                <a:fillRect/>
              </a:stretch>
            </p:blipFill>
            <p:spPr>
              <a:xfrm>
                <a:off x="9114180" y="559960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8" name="Ink 27">
                <a:extLst>
                  <a:ext uri="{FF2B5EF4-FFF2-40B4-BE49-F238E27FC236}">
                    <a16:creationId xmlns:a16="http://schemas.microsoft.com/office/drawing/2014/main" id="{3D736D6D-3A55-91B5-B1C3-B1CA21B3F7C0}"/>
                  </a:ext>
                </a:extLst>
              </p14:cNvPr>
              <p14:cNvContentPartPr/>
              <p14:nvPr/>
            </p14:nvContentPartPr>
            <p14:xfrm>
              <a:off x="9181860" y="5467125"/>
              <a:ext cx="360" cy="360"/>
            </p14:xfrm>
          </p:contentPart>
        </mc:Choice>
        <mc:Fallback xmlns="">
          <p:pic>
            <p:nvPicPr>
              <p:cNvPr id="28" name="Ink 27">
                <a:extLst>
                  <a:ext uri="{FF2B5EF4-FFF2-40B4-BE49-F238E27FC236}">
                    <a16:creationId xmlns:a16="http://schemas.microsoft.com/office/drawing/2014/main" id="{3D736D6D-3A55-91B5-B1C3-B1CA21B3F7C0}"/>
                  </a:ext>
                </a:extLst>
              </p:cNvPr>
              <p:cNvPicPr/>
              <p:nvPr/>
            </p:nvPicPr>
            <p:blipFill>
              <a:blip r:embed="rId56"/>
              <a:stretch>
                <a:fillRect/>
              </a:stretch>
            </p:blipFill>
            <p:spPr>
              <a:xfrm>
                <a:off x="9118860" y="540412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Ink 29">
                <a:extLst>
                  <a:ext uri="{FF2B5EF4-FFF2-40B4-BE49-F238E27FC236}">
                    <a16:creationId xmlns:a16="http://schemas.microsoft.com/office/drawing/2014/main" id="{E138BE72-83D7-A85A-EE18-30FF556292FE}"/>
                  </a:ext>
                </a:extLst>
              </p14:cNvPr>
              <p14:cNvContentPartPr/>
              <p14:nvPr/>
            </p14:nvContentPartPr>
            <p14:xfrm>
              <a:off x="9181860" y="5272005"/>
              <a:ext cx="360" cy="360"/>
            </p14:xfrm>
          </p:contentPart>
        </mc:Choice>
        <mc:Fallback xmlns="">
          <p:pic>
            <p:nvPicPr>
              <p:cNvPr id="30" name="Ink 29">
                <a:extLst>
                  <a:ext uri="{FF2B5EF4-FFF2-40B4-BE49-F238E27FC236}">
                    <a16:creationId xmlns:a16="http://schemas.microsoft.com/office/drawing/2014/main" id="{E138BE72-83D7-A85A-EE18-30FF556292FE}"/>
                  </a:ext>
                </a:extLst>
              </p:cNvPr>
              <p:cNvPicPr/>
              <p:nvPr/>
            </p:nvPicPr>
            <p:blipFill>
              <a:blip r:embed="rId70"/>
              <a:stretch>
                <a:fillRect/>
              </a:stretch>
            </p:blipFill>
            <p:spPr>
              <a:xfrm>
                <a:off x="9118860" y="520900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1" name="Ink 30">
                <a:extLst>
                  <a:ext uri="{FF2B5EF4-FFF2-40B4-BE49-F238E27FC236}">
                    <a16:creationId xmlns:a16="http://schemas.microsoft.com/office/drawing/2014/main" id="{A8907828-8C8B-C6C8-0A15-9A858597DFF5}"/>
                  </a:ext>
                </a:extLst>
              </p14:cNvPr>
              <p14:cNvContentPartPr/>
              <p14:nvPr/>
            </p14:nvContentPartPr>
            <p14:xfrm>
              <a:off x="9186540" y="5857725"/>
              <a:ext cx="360" cy="360"/>
            </p14:xfrm>
          </p:contentPart>
        </mc:Choice>
        <mc:Fallback xmlns="">
          <p:pic>
            <p:nvPicPr>
              <p:cNvPr id="31" name="Ink 30">
                <a:extLst>
                  <a:ext uri="{FF2B5EF4-FFF2-40B4-BE49-F238E27FC236}">
                    <a16:creationId xmlns:a16="http://schemas.microsoft.com/office/drawing/2014/main" id="{A8907828-8C8B-C6C8-0A15-9A858597DFF5}"/>
                  </a:ext>
                </a:extLst>
              </p:cNvPr>
              <p:cNvPicPr/>
              <p:nvPr/>
            </p:nvPicPr>
            <p:blipFill>
              <a:blip r:embed="rId72"/>
              <a:stretch>
                <a:fillRect/>
              </a:stretch>
            </p:blipFill>
            <p:spPr>
              <a:xfrm>
                <a:off x="9123540" y="5794725"/>
                <a:ext cx="126000" cy="126000"/>
              </a:xfrm>
              <a:prstGeom prst="rect">
                <a:avLst/>
              </a:prstGeom>
            </p:spPr>
          </p:pic>
        </mc:Fallback>
      </mc:AlternateContent>
    </p:spTree>
    <p:extLst>
      <p:ext uri="{BB962C8B-B14F-4D97-AF65-F5344CB8AC3E}">
        <p14:creationId xmlns:p14="http://schemas.microsoft.com/office/powerpoint/2010/main" val="783914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DFCE"/>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FAA73F-F1E3-B065-A037-1F10A3662466}"/>
              </a:ext>
            </a:extLst>
          </p:cNvPr>
          <p:cNvSpPr>
            <a:spLocks noGrp="1"/>
          </p:cNvSpPr>
          <p:nvPr>
            <p:ph type="sldNum" sz="quarter" idx="12"/>
          </p:nvPr>
        </p:nvSpPr>
        <p:spPr/>
        <p:txBody>
          <a:bodyPr/>
          <a:lstStyle/>
          <a:p>
            <a:pPr rtl="0"/>
            <a:fld id="{D8DA9DAA-006C-4F4B-980E-E3DF019B24E2}" type="slidenum">
              <a:rPr lang="tr-TR" noProof="0" smtClean="0"/>
              <a:t>4</a:t>
            </a:fld>
            <a:endParaRPr lang="tr-TR" noProof="0"/>
          </a:p>
        </p:txBody>
      </p:sp>
      <p:sp>
        <p:nvSpPr>
          <p:cNvPr id="6" name="Başlık 3">
            <a:extLst>
              <a:ext uri="{FF2B5EF4-FFF2-40B4-BE49-F238E27FC236}">
                <a16:creationId xmlns:a16="http://schemas.microsoft.com/office/drawing/2014/main" id="{A780FC85-275A-EE30-2A11-BAE209C25E2F}"/>
              </a:ext>
            </a:extLst>
          </p:cNvPr>
          <p:cNvSpPr>
            <a:spLocks noGrp="1"/>
          </p:cNvSpPr>
          <p:nvPr>
            <p:ph type="title"/>
          </p:nvPr>
        </p:nvSpPr>
        <p:spPr>
          <a:xfrm>
            <a:off x="792707" y="-113982"/>
            <a:ext cx="10856794" cy="1336936"/>
          </a:xfrm>
        </p:spPr>
        <p:txBody>
          <a:bodyPr rtlCol="0">
            <a:normAutofit/>
          </a:bodyPr>
          <a:lstStyle/>
          <a:p>
            <a:r>
              <a:rPr lang="tr-TR" sz="3600" b="1" err="1">
                <a:solidFill>
                  <a:schemeClr val="accent4">
                    <a:lumMod val="50000"/>
                  </a:schemeClr>
                </a:solidFill>
              </a:rPr>
              <a:t>Survey</a:t>
            </a:r>
            <a:r>
              <a:rPr lang="tr-TR" sz="3600" b="1">
                <a:solidFill>
                  <a:schemeClr val="accent4">
                    <a:lumMod val="50000"/>
                  </a:schemeClr>
                </a:solidFill>
              </a:rPr>
              <a:t> </a:t>
            </a:r>
            <a:r>
              <a:rPr lang="tr-TR" sz="3600" b="1" err="1">
                <a:solidFill>
                  <a:schemeClr val="accent4">
                    <a:lumMod val="50000"/>
                  </a:schemeClr>
                </a:solidFill>
              </a:rPr>
              <a:t>Results</a:t>
            </a:r>
            <a:r>
              <a:rPr lang="tr-TR" sz="3600" b="1">
                <a:solidFill>
                  <a:schemeClr val="accent4">
                    <a:lumMod val="50000"/>
                  </a:schemeClr>
                </a:solidFill>
              </a:rPr>
              <a:t> </a:t>
            </a:r>
            <a:r>
              <a:rPr lang="tr-TR" sz="3600" b="1" err="1">
                <a:solidFill>
                  <a:schemeClr val="accent4">
                    <a:lumMod val="50000"/>
                  </a:schemeClr>
                </a:solidFill>
              </a:rPr>
              <a:t>about</a:t>
            </a:r>
            <a:r>
              <a:rPr lang="tr-TR" sz="3600" b="1">
                <a:solidFill>
                  <a:schemeClr val="accent4">
                    <a:lumMod val="50000"/>
                  </a:schemeClr>
                </a:solidFill>
              </a:rPr>
              <a:t> Second-</a:t>
            </a:r>
            <a:r>
              <a:rPr lang="tr-TR" sz="3600" b="1" err="1">
                <a:solidFill>
                  <a:schemeClr val="accent4">
                    <a:lumMod val="50000"/>
                  </a:schemeClr>
                </a:solidFill>
              </a:rPr>
              <a:t>Hand</a:t>
            </a:r>
            <a:r>
              <a:rPr lang="tr-TR" sz="3600" b="1">
                <a:solidFill>
                  <a:schemeClr val="accent4">
                    <a:lumMod val="50000"/>
                  </a:schemeClr>
                </a:solidFill>
              </a:rPr>
              <a:t> Applications</a:t>
            </a:r>
          </a:p>
        </p:txBody>
      </p:sp>
      <p:sp>
        <p:nvSpPr>
          <p:cNvPr id="8" name="Metin Yer Tutucusu 2">
            <a:extLst>
              <a:ext uri="{FF2B5EF4-FFF2-40B4-BE49-F238E27FC236}">
                <a16:creationId xmlns:a16="http://schemas.microsoft.com/office/drawing/2014/main" id="{D6B1ADB7-BBF1-A388-266F-7EDBAA0BACC1}"/>
              </a:ext>
            </a:extLst>
          </p:cNvPr>
          <p:cNvSpPr txBox="1">
            <a:spLocks/>
          </p:cNvSpPr>
          <p:nvPr/>
        </p:nvSpPr>
        <p:spPr>
          <a:xfrm>
            <a:off x="792331" y="1224390"/>
            <a:ext cx="6223833" cy="8239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sz="2000" dirty="0">
                <a:solidFill>
                  <a:schemeClr val="accent4">
                    <a:lumMod val="50000"/>
                  </a:schemeClr>
                </a:solidFill>
              </a:rPr>
              <a:t>5. </a:t>
            </a:r>
            <a:r>
              <a:rPr lang="tr-TR" sz="2000" dirty="0" err="1">
                <a:solidFill>
                  <a:schemeClr val="accent4">
                    <a:lumMod val="50000"/>
                  </a:schemeClr>
                </a:solidFill>
                <a:ea typeface="+mn-lt"/>
                <a:cs typeface="+mn-lt"/>
              </a:rPr>
              <a:t>If</a:t>
            </a:r>
            <a:r>
              <a:rPr lang="tr-TR" sz="2000" dirty="0">
                <a:solidFill>
                  <a:schemeClr val="accent4">
                    <a:lumMod val="50000"/>
                  </a:schemeClr>
                </a:solidFill>
                <a:ea typeface="+mn-lt"/>
                <a:cs typeface="+mn-lt"/>
              </a:rPr>
              <a:t> </a:t>
            </a:r>
            <a:r>
              <a:rPr lang="tr-TR" sz="2000" dirty="0" err="1">
                <a:solidFill>
                  <a:schemeClr val="accent4">
                    <a:lumMod val="50000"/>
                  </a:schemeClr>
                </a:solidFill>
                <a:ea typeface="+mn-lt"/>
                <a:cs typeface="+mn-lt"/>
              </a:rPr>
              <a:t>you</a:t>
            </a:r>
            <a:r>
              <a:rPr lang="tr-TR" sz="2000" dirty="0">
                <a:solidFill>
                  <a:schemeClr val="accent4">
                    <a:lumMod val="50000"/>
                  </a:schemeClr>
                </a:solidFill>
                <a:ea typeface="+mn-lt"/>
                <a:cs typeface="+mn-lt"/>
              </a:rPr>
              <a:t> </a:t>
            </a:r>
            <a:r>
              <a:rPr lang="tr-TR" sz="2000" dirty="0" err="1">
                <a:solidFill>
                  <a:schemeClr val="accent4">
                    <a:lumMod val="50000"/>
                  </a:schemeClr>
                </a:solidFill>
                <a:ea typeface="+mn-lt"/>
                <a:cs typeface="+mn-lt"/>
              </a:rPr>
              <a:t>want</a:t>
            </a:r>
            <a:r>
              <a:rPr lang="tr-TR" sz="2000" dirty="0">
                <a:solidFill>
                  <a:schemeClr val="accent4">
                    <a:lumMod val="50000"/>
                  </a:schemeClr>
                </a:solidFill>
                <a:ea typeface="+mn-lt"/>
                <a:cs typeface="+mn-lt"/>
              </a:rPr>
              <a:t> </a:t>
            </a:r>
            <a:r>
              <a:rPr lang="tr-TR" sz="2000" dirty="0" err="1">
                <a:solidFill>
                  <a:schemeClr val="accent4">
                    <a:lumMod val="50000"/>
                  </a:schemeClr>
                </a:solidFill>
                <a:ea typeface="+mn-lt"/>
                <a:cs typeface="+mn-lt"/>
              </a:rPr>
              <a:t>to</a:t>
            </a:r>
            <a:r>
              <a:rPr lang="tr-TR" sz="2000" dirty="0">
                <a:solidFill>
                  <a:schemeClr val="accent4">
                    <a:lumMod val="50000"/>
                  </a:schemeClr>
                </a:solidFill>
                <a:ea typeface="+mn-lt"/>
                <a:cs typeface="+mn-lt"/>
              </a:rPr>
              <a:t> </a:t>
            </a:r>
            <a:r>
              <a:rPr lang="tr-TR" sz="2000" dirty="0" err="1">
                <a:solidFill>
                  <a:schemeClr val="accent4">
                    <a:lumMod val="50000"/>
                  </a:schemeClr>
                </a:solidFill>
                <a:ea typeface="+mn-lt"/>
                <a:cs typeface="+mn-lt"/>
              </a:rPr>
              <a:t>sell</a:t>
            </a:r>
            <a:r>
              <a:rPr lang="tr-TR" sz="2000" dirty="0">
                <a:solidFill>
                  <a:schemeClr val="accent4">
                    <a:lumMod val="50000"/>
                  </a:schemeClr>
                </a:solidFill>
                <a:ea typeface="+mn-lt"/>
                <a:cs typeface="+mn-lt"/>
              </a:rPr>
              <a:t> </a:t>
            </a:r>
            <a:r>
              <a:rPr lang="tr-TR" sz="2000" dirty="0" err="1">
                <a:solidFill>
                  <a:schemeClr val="accent4">
                    <a:lumMod val="50000"/>
                  </a:schemeClr>
                </a:solidFill>
                <a:ea typeface="+mn-lt"/>
                <a:cs typeface="+mn-lt"/>
              </a:rPr>
              <a:t>second-hand</a:t>
            </a:r>
            <a:r>
              <a:rPr lang="tr-TR" sz="2000" dirty="0">
                <a:solidFill>
                  <a:schemeClr val="accent4">
                    <a:lumMod val="50000"/>
                  </a:schemeClr>
                </a:solidFill>
                <a:ea typeface="+mn-lt"/>
                <a:cs typeface="+mn-lt"/>
              </a:rPr>
              <a:t> </a:t>
            </a:r>
            <a:r>
              <a:rPr lang="tr-TR" sz="2000" dirty="0" err="1">
                <a:solidFill>
                  <a:schemeClr val="accent4">
                    <a:lumMod val="50000"/>
                  </a:schemeClr>
                </a:solidFill>
                <a:ea typeface="+mn-lt"/>
                <a:cs typeface="+mn-lt"/>
              </a:rPr>
              <a:t>products</a:t>
            </a:r>
            <a:r>
              <a:rPr lang="tr-TR" sz="2000" dirty="0">
                <a:solidFill>
                  <a:schemeClr val="accent4">
                    <a:lumMod val="50000"/>
                  </a:schemeClr>
                </a:solidFill>
                <a:ea typeface="+mn-lt"/>
                <a:cs typeface="+mn-lt"/>
              </a:rPr>
              <a:t> on </a:t>
            </a:r>
            <a:r>
              <a:rPr lang="tr-TR" sz="2000" dirty="0" err="1">
                <a:solidFill>
                  <a:schemeClr val="accent4">
                    <a:lumMod val="50000"/>
                  </a:schemeClr>
                </a:solidFill>
                <a:ea typeface="+mn-lt"/>
                <a:cs typeface="+mn-lt"/>
              </a:rPr>
              <a:t>website</a:t>
            </a:r>
            <a:r>
              <a:rPr lang="tr-TR" sz="2000" dirty="0">
                <a:solidFill>
                  <a:schemeClr val="accent4">
                    <a:lumMod val="50000"/>
                  </a:schemeClr>
                </a:solidFill>
                <a:ea typeface="+mn-lt"/>
                <a:cs typeface="+mn-lt"/>
              </a:rPr>
              <a:t>, </a:t>
            </a:r>
            <a:r>
              <a:rPr lang="tr-TR" sz="2000" dirty="0" err="1">
                <a:solidFill>
                  <a:schemeClr val="accent4">
                    <a:lumMod val="50000"/>
                  </a:schemeClr>
                </a:solidFill>
                <a:ea typeface="+mn-lt"/>
                <a:cs typeface="+mn-lt"/>
              </a:rPr>
              <a:t>which</a:t>
            </a:r>
            <a:r>
              <a:rPr lang="tr-TR" sz="2000" dirty="0">
                <a:solidFill>
                  <a:schemeClr val="accent4">
                    <a:lumMod val="50000"/>
                  </a:schemeClr>
                </a:solidFill>
                <a:ea typeface="+mn-lt"/>
                <a:cs typeface="+mn-lt"/>
              </a:rPr>
              <a:t> </a:t>
            </a:r>
            <a:r>
              <a:rPr lang="tr-TR" sz="2000" dirty="0" err="1">
                <a:solidFill>
                  <a:schemeClr val="accent4">
                    <a:lumMod val="50000"/>
                  </a:schemeClr>
                </a:solidFill>
                <a:ea typeface="+mn-lt"/>
                <a:cs typeface="+mn-lt"/>
              </a:rPr>
              <a:t>you</a:t>
            </a:r>
            <a:r>
              <a:rPr lang="tr-TR" sz="2000" dirty="0">
                <a:solidFill>
                  <a:schemeClr val="accent4">
                    <a:lumMod val="50000"/>
                  </a:schemeClr>
                </a:solidFill>
                <a:ea typeface="+mn-lt"/>
                <a:cs typeface="+mn-lt"/>
              </a:rPr>
              <a:t> </a:t>
            </a:r>
            <a:r>
              <a:rPr lang="tr-TR" sz="2000" dirty="0" err="1">
                <a:solidFill>
                  <a:schemeClr val="accent4">
                    <a:lumMod val="50000"/>
                  </a:schemeClr>
                </a:solidFill>
                <a:ea typeface="+mn-lt"/>
                <a:cs typeface="+mn-lt"/>
              </a:rPr>
              <a:t>give</a:t>
            </a:r>
            <a:r>
              <a:rPr lang="tr-TR" sz="2000" dirty="0">
                <a:solidFill>
                  <a:schemeClr val="accent4">
                    <a:lumMod val="50000"/>
                  </a:schemeClr>
                </a:solidFill>
                <a:ea typeface="+mn-lt"/>
                <a:cs typeface="+mn-lt"/>
              </a:rPr>
              <a:t> </a:t>
            </a:r>
            <a:r>
              <a:rPr lang="tr-TR" sz="2000" dirty="0" err="1">
                <a:solidFill>
                  <a:schemeClr val="accent4">
                    <a:lumMod val="50000"/>
                  </a:schemeClr>
                </a:solidFill>
                <a:ea typeface="+mn-lt"/>
                <a:cs typeface="+mn-lt"/>
              </a:rPr>
              <a:t>the</a:t>
            </a:r>
            <a:r>
              <a:rPr lang="tr-TR" sz="2000" dirty="0">
                <a:solidFill>
                  <a:schemeClr val="accent4">
                    <a:lumMod val="50000"/>
                  </a:schemeClr>
                </a:solidFill>
                <a:ea typeface="+mn-lt"/>
                <a:cs typeface="+mn-lt"/>
              </a:rPr>
              <a:t> </a:t>
            </a:r>
            <a:r>
              <a:rPr lang="tr-TR" sz="2000" dirty="0" err="1">
                <a:solidFill>
                  <a:schemeClr val="accent4">
                    <a:lumMod val="50000"/>
                  </a:schemeClr>
                </a:solidFill>
                <a:ea typeface="+mn-lt"/>
                <a:cs typeface="+mn-lt"/>
              </a:rPr>
              <a:t>most</a:t>
            </a:r>
            <a:r>
              <a:rPr lang="tr-TR" sz="2000" dirty="0">
                <a:solidFill>
                  <a:schemeClr val="accent4">
                    <a:lumMod val="50000"/>
                  </a:schemeClr>
                </a:solidFill>
                <a:ea typeface="+mn-lt"/>
                <a:cs typeface="+mn-lt"/>
              </a:rPr>
              <a:t> </a:t>
            </a:r>
            <a:r>
              <a:rPr lang="tr-TR" sz="2000" dirty="0" err="1">
                <a:solidFill>
                  <a:schemeClr val="accent4">
                    <a:lumMod val="50000"/>
                  </a:schemeClr>
                </a:solidFill>
                <a:ea typeface="+mn-lt"/>
                <a:cs typeface="+mn-lt"/>
              </a:rPr>
              <a:t>importance</a:t>
            </a:r>
            <a:r>
              <a:rPr lang="tr-TR" sz="2000" dirty="0">
                <a:solidFill>
                  <a:schemeClr val="accent4">
                    <a:lumMod val="50000"/>
                  </a:schemeClr>
                </a:solidFill>
                <a:ea typeface="+mn-lt"/>
                <a:cs typeface="+mn-lt"/>
              </a:rPr>
              <a:t> </a:t>
            </a:r>
            <a:r>
              <a:rPr lang="tr-TR" sz="2000" dirty="0" err="1">
                <a:solidFill>
                  <a:schemeClr val="accent4">
                    <a:lumMod val="50000"/>
                  </a:schemeClr>
                </a:solidFill>
                <a:ea typeface="+mn-lt"/>
                <a:cs typeface="+mn-lt"/>
              </a:rPr>
              <a:t>to</a:t>
            </a:r>
            <a:r>
              <a:rPr lang="tr-TR" sz="2000" dirty="0">
                <a:solidFill>
                  <a:schemeClr val="accent4">
                    <a:lumMod val="50000"/>
                  </a:schemeClr>
                </a:solidFill>
                <a:ea typeface="+mn-lt"/>
                <a:cs typeface="+mn-lt"/>
              </a:rPr>
              <a:t>?</a:t>
            </a:r>
          </a:p>
        </p:txBody>
      </p:sp>
      <p:sp>
        <p:nvSpPr>
          <p:cNvPr id="10" name="Metin Yer Tutucusu 2">
            <a:extLst>
              <a:ext uri="{FF2B5EF4-FFF2-40B4-BE49-F238E27FC236}">
                <a16:creationId xmlns:a16="http://schemas.microsoft.com/office/drawing/2014/main" id="{FA10DAEE-B76B-EACA-1887-83691589A0C7}"/>
              </a:ext>
            </a:extLst>
          </p:cNvPr>
          <p:cNvSpPr txBox="1">
            <a:spLocks/>
          </p:cNvSpPr>
          <p:nvPr/>
        </p:nvSpPr>
        <p:spPr>
          <a:xfrm>
            <a:off x="792331" y="4090420"/>
            <a:ext cx="6087356" cy="8239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sz="2000" dirty="0">
                <a:solidFill>
                  <a:srgbClr val="904700"/>
                </a:solidFill>
              </a:rPr>
              <a:t>6.</a:t>
            </a:r>
            <a:r>
              <a:rPr lang="tr-TR" sz="2000" dirty="0">
                <a:solidFill>
                  <a:srgbClr val="904700"/>
                </a:solidFill>
                <a:ea typeface="+mn-lt"/>
                <a:cs typeface="+mn-lt"/>
              </a:rPr>
              <a:t>Did </a:t>
            </a:r>
            <a:r>
              <a:rPr lang="tr-TR" sz="2000" dirty="0" err="1">
                <a:solidFill>
                  <a:srgbClr val="904700"/>
                </a:solidFill>
                <a:ea typeface="+mn-lt"/>
                <a:cs typeface="+mn-lt"/>
              </a:rPr>
              <a:t>you</a:t>
            </a:r>
            <a:r>
              <a:rPr lang="tr-TR" sz="2000" dirty="0">
                <a:solidFill>
                  <a:srgbClr val="904700"/>
                </a:solidFill>
                <a:ea typeface="+mn-lt"/>
                <a:cs typeface="+mn-lt"/>
              </a:rPr>
              <a:t> </a:t>
            </a:r>
            <a:r>
              <a:rPr lang="tr-TR" sz="2000" dirty="0" err="1">
                <a:solidFill>
                  <a:srgbClr val="904700"/>
                </a:solidFill>
                <a:ea typeface="+mn-lt"/>
                <a:cs typeface="+mn-lt"/>
              </a:rPr>
              <a:t>download</a:t>
            </a:r>
            <a:r>
              <a:rPr lang="tr-TR" sz="2000" dirty="0">
                <a:solidFill>
                  <a:srgbClr val="904700"/>
                </a:solidFill>
                <a:ea typeface="+mn-lt"/>
                <a:cs typeface="+mn-lt"/>
              </a:rPr>
              <a:t>/</a:t>
            </a:r>
            <a:r>
              <a:rPr lang="tr-TR" sz="2000" dirty="0" err="1">
                <a:solidFill>
                  <a:srgbClr val="904700"/>
                </a:solidFill>
                <a:ea typeface="+mn-lt"/>
                <a:cs typeface="+mn-lt"/>
              </a:rPr>
              <a:t>enter</a:t>
            </a:r>
            <a:r>
              <a:rPr lang="tr-TR" sz="2000" dirty="0">
                <a:solidFill>
                  <a:srgbClr val="904700"/>
                </a:solidFill>
                <a:ea typeface="+mn-lt"/>
                <a:cs typeface="+mn-lt"/>
              </a:rPr>
              <a:t> </a:t>
            </a:r>
            <a:r>
              <a:rPr lang="tr-TR" sz="2000" dirty="0" err="1">
                <a:solidFill>
                  <a:srgbClr val="904700"/>
                </a:solidFill>
                <a:ea typeface="+mn-lt"/>
                <a:cs typeface="+mn-lt"/>
              </a:rPr>
              <a:t>any</a:t>
            </a:r>
            <a:r>
              <a:rPr lang="tr-TR" sz="2000" dirty="0">
                <a:solidFill>
                  <a:srgbClr val="904700"/>
                </a:solidFill>
                <a:ea typeface="+mn-lt"/>
                <a:cs typeface="+mn-lt"/>
              </a:rPr>
              <a:t> of </a:t>
            </a:r>
            <a:r>
              <a:rPr lang="tr-TR" sz="2000" dirty="0" err="1">
                <a:solidFill>
                  <a:srgbClr val="904700"/>
                </a:solidFill>
                <a:ea typeface="+mn-lt"/>
                <a:cs typeface="+mn-lt"/>
              </a:rPr>
              <a:t>the</a:t>
            </a:r>
            <a:r>
              <a:rPr lang="tr-TR" sz="2000" dirty="0">
                <a:solidFill>
                  <a:srgbClr val="904700"/>
                </a:solidFill>
                <a:ea typeface="+mn-lt"/>
                <a:cs typeface="+mn-lt"/>
              </a:rPr>
              <a:t> </a:t>
            </a:r>
            <a:r>
              <a:rPr lang="tr-TR" sz="2000" dirty="0" err="1">
                <a:solidFill>
                  <a:srgbClr val="904700"/>
                </a:solidFill>
                <a:ea typeface="+mn-lt"/>
                <a:cs typeface="+mn-lt"/>
              </a:rPr>
              <a:t>applications</a:t>
            </a:r>
            <a:r>
              <a:rPr lang="tr-TR" sz="2000" dirty="0">
                <a:solidFill>
                  <a:srgbClr val="904700"/>
                </a:solidFill>
                <a:ea typeface="+mn-lt"/>
                <a:cs typeface="+mn-lt"/>
              </a:rPr>
              <a:t> </a:t>
            </a:r>
            <a:r>
              <a:rPr lang="tr-TR" sz="2000" dirty="0" err="1">
                <a:solidFill>
                  <a:srgbClr val="904700"/>
                </a:solidFill>
                <a:ea typeface="+mn-lt"/>
                <a:cs typeface="+mn-lt"/>
              </a:rPr>
              <a:t>below</a:t>
            </a:r>
            <a:r>
              <a:rPr lang="tr-TR" sz="2000" dirty="0">
                <a:solidFill>
                  <a:srgbClr val="904700"/>
                </a:solidFill>
                <a:ea typeface="+mn-lt"/>
                <a:cs typeface="+mn-lt"/>
              </a:rPr>
              <a:t> </a:t>
            </a:r>
            <a:r>
              <a:rPr lang="tr-TR" sz="2000" dirty="0" err="1">
                <a:solidFill>
                  <a:srgbClr val="904700"/>
                </a:solidFill>
                <a:ea typeface="+mn-lt"/>
                <a:cs typeface="+mn-lt"/>
              </a:rPr>
              <a:t>and</a:t>
            </a:r>
            <a:r>
              <a:rPr lang="tr-TR" sz="2000" dirty="0">
                <a:solidFill>
                  <a:srgbClr val="904700"/>
                </a:solidFill>
                <a:ea typeface="+mn-lt"/>
                <a:cs typeface="+mn-lt"/>
              </a:rPr>
              <a:t> </a:t>
            </a:r>
            <a:r>
              <a:rPr lang="tr-TR" sz="2000" dirty="0" err="1">
                <a:solidFill>
                  <a:srgbClr val="904700"/>
                </a:solidFill>
                <a:ea typeface="+mn-lt"/>
                <a:cs typeface="+mn-lt"/>
              </a:rPr>
              <a:t>have</a:t>
            </a:r>
            <a:r>
              <a:rPr lang="tr-TR" sz="2000" dirty="0">
                <a:solidFill>
                  <a:srgbClr val="904700"/>
                </a:solidFill>
                <a:ea typeface="+mn-lt"/>
                <a:cs typeface="+mn-lt"/>
              </a:rPr>
              <a:t> a </a:t>
            </a:r>
            <a:r>
              <a:rPr lang="tr-TR" sz="2000" dirty="0" err="1">
                <a:solidFill>
                  <a:srgbClr val="904700"/>
                </a:solidFill>
                <a:ea typeface="+mn-lt"/>
                <a:cs typeface="+mn-lt"/>
              </a:rPr>
              <a:t>look</a:t>
            </a:r>
            <a:r>
              <a:rPr lang="tr-TR" sz="2000" dirty="0">
                <a:solidFill>
                  <a:srgbClr val="904700"/>
                </a:solidFill>
                <a:ea typeface="+mn-lt"/>
                <a:cs typeface="+mn-lt"/>
              </a:rPr>
              <a:t>? Select </a:t>
            </a:r>
            <a:r>
              <a:rPr lang="tr-TR" sz="2000" dirty="0" err="1">
                <a:solidFill>
                  <a:srgbClr val="904700"/>
                </a:solidFill>
                <a:ea typeface="+mn-lt"/>
                <a:cs typeface="+mn-lt"/>
              </a:rPr>
              <a:t>them</a:t>
            </a:r>
            <a:r>
              <a:rPr lang="tr-TR" sz="2000" dirty="0">
                <a:solidFill>
                  <a:srgbClr val="904700"/>
                </a:solidFill>
                <a:ea typeface="+mn-lt"/>
                <a:cs typeface="+mn-lt"/>
              </a:rPr>
              <a:t>.</a:t>
            </a:r>
            <a:endParaRPr lang="tr-TR" sz="2000" dirty="0">
              <a:solidFill>
                <a:srgbClr val="904700"/>
              </a:solidFill>
            </a:endParaRPr>
          </a:p>
        </p:txBody>
      </p:sp>
      <p:pic>
        <p:nvPicPr>
          <p:cNvPr id="14" name="Picture 14" descr="Chart, bar chart&#10;&#10;Description automatically generated">
            <a:extLst>
              <a:ext uri="{FF2B5EF4-FFF2-40B4-BE49-F238E27FC236}">
                <a16:creationId xmlns:a16="http://schemas.microsoft.com/office/drawing/2014/main" id="{BB4E34F1-A227-9C24-5708-179252DE4DBC}"/>
              </a:ext>
            </a:extLst>
          </p:cNvPr>
          <p:cNvPicPr>
            <a:picLocks noChangeAspect="1"/>
          </p:cNvPicPr>
          <p:nvPr/>
        </p:nvPicPr>
        <p:blipFill>
          <a:blip r:embed="rId2"/>
          <a:stretch>
            <a:fillRect/>
          </a:stretch>
        </p:blipFill>
        <p:spPr>
          <a:xfrm>
            <a:off x="891654" y="4914211"/>
            <a:ext cx="5029199" cy="1766489"/>
          </a:xfrm>
          <a:prstGeom prst="rect">
            <a:avLst/>
          </a:prstGeom>
        </p:spPr>
      </p:pic>
      <p:pic>
        <p:nvPicPr>
          <p:cNvPr id="15" name="Picture 15">
            <a:extLst>
              <a:ext uri="{FF2B5EF4-FFF2-40B4-BE49-F238E27FC236}">
                <a16:creationId xmlns:a16="http://schemas.microsoft.com/office/drawing/2014/main" id="{54BA7C4B-2776-501F-900B-7F3EC2F3D987}"/>
              </a:ext>
            </a:extLst>
          </p:cNvPr>
          <p:cNvPicPr>
            <a:picLocks noChangeAspect="1"/>
          </p:cNvPicPr>
          <p:nvPr/>
        </p:nvPicPr>
        <p:blipFill>
          <a:blip r:embed="rId3"/>
          <a:stretch>
            <a:fillRect/>
          </a:stretch>
        </p:blipFill>
        <p:spPr>
          <a:xfrm>
            <a:off x="6879608" y="2049086"/>
            <a:ext cx="4778991" cy="2037631"/>
          </a:xfrm>
          <a:prstGeom prst="rect">
            <a:avLst/>
          </a:prstGeom>
        </p:spPr>
      </p:pic>
      <p:sp>
        <p:nvSpPr>
          <p:cNvPr id="16" name="Metin Yer Tutucusu 2">
            <a:extLst>
              <a:ext uri="{FF2B5EF4-FFF2-40B4-BE49-F238E27FC236}">
                <a16:creationId xmlns:a16="http://schemas.microsoft.com/office/drawing/2014/main" id="{FDE4CF62-7784-C2B5-987F-59C6F0206772}"/>
              </a:ext>
            </a:extLst>
          </p:cNvPr>
          <p:cNvSpPr txBox="1">
            <a:spLocks/>
          </p:cNvSpPr>
          <p:nvPr/>
        </p:nvSpPr>
        <p:spPr>
          <a:xfrm>
            <a:off x="6814405" y="1150465"/>
            <a:ext cx="6087356" cy="823912"/>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sz="2000" dirty="0">
                <a:solidFill>
                  <a:srgbClr val="904700"/>
                </a:solidFill>
              </a:rPr>
              <a:t>7.</a:t>
            </a:r>
            <a:r>
              <a:rPr lang="tr-TR" sz="2000" dirty="0">
                <a:solidFill>
                  <a:srgbClr val="904700"/>
                </a:solidFill>
                <a:ea typeface="+mn-lt"/>
                <a:cs typeface="+mn-lt"/>
              </a:rPr>
              <a:t>What do </a:t>
            </a:r>
            <a:r>
              <a:rPr lang="tr-TR" sz="2000" dirty="0" err="1">
                <a:solidFill>
                  <a:srgbClr val="904700"/>
                </a:solidFill>
                <a:ea typeface="+mn-lt"/>
                <a:cs typeface="+mn-lt"/>
              </a:rPr>
              <a:t>you</a:t>
            </a:r>
            <a:r>
              <a:rPr lang="tr-TR" sz="2000" dirty="0">
                <a:solidFill>
                  <a:srgbClr val="904700"/>
                </a:solidFill>
                <a:ea typeface="+mn-lt"/>
                <a:cs typeface="+mn-lt"/>
              </a:rPr>
              <a:t> </a:t>
            </a:r>
            <a:r>
              <a:rPr lang="tr-TR" sz="2000" dirty="0" err="1">
                <a:solidFill>
                  <a:srgbClr val="904700"/>
                </a:solidFill>
                <a:ea typeface="+mn-lt"/>
                <a:cs typeface="+mn-lt"/>
              </a:rPr>
              <a:t>think</a:t>
            </a:r>
            <a:r>
              <a:rPr lang="tr-TR" sz="2000" dirty="0">
                <a:solidFill>
                  <a:srgbClr val="904700"/>
                </a:solidFill>
                <a:ea typeface="+mn-lt"/>
                <a:cs typeface="+mn-lt"/>
              </a:rPr>
              <a:t> </a:t>
            </a:r>
            <a:r>
              <a:rPr lang="tr-TR" sz="2000" dirty="0" err="1">
                <a:solidFill>
                  <a:srgbClr val="904700"/>
                </a:solidFill>
                <a:ea typeface="+mn-lt"/>
                <a:cs typeface="+mn-lt"/>
              </a:rPr>
              <a:t>about</a:t>
            </a:r>
            <a:r>
              <a:rPr lang="tr-TR" sz="2000" dirty="0">
                <a:solidFill>
                  <a:srgbClr val="904700"/>
                </a:solidFill>
                <a:ea typeface="+mn-lt"/>
                <a:cs typeface="+mn-lt"/>
              </a:rPr>
              <a:t> </a:t>
            </a:r>
            <a:r>
              <a:rPr lang="tr-TR" sz="2000" dirty="0" err="1">
                <a:solidFill>
                  <a:srgbClr val="904700"/>
                </a:solidFill>
                <a:ea typeface="+mn-lt"/>
                <a:cs typeface="+mn-lt"/>
              </a:rPr>
              <a:t>the</a:t>
            </a:r>
            <a:r>
              <a:rPr lang="tr-TR" sz="2000" dirty="0">
                <a:solidFill>
                  <a:srgbClr val="904700"/>
                </a:solidFill>
                <a:ea typeface="+mn-lt"/>
                <a:cs typeface="+mn-lt"/>
              </a:rPr>
              <a:t> </a:t>
            </a:r>
            <a:r>
              <a:rPr lang="tr-TR" sz="2000" dirty="0" err="1">
                <a:solidFill>
                  <a:srgbClr val="904700"/>
                </a:solidFill>
                <a:ea typeface="+mn-lt"/>
                <a:cs typeface="+mn-lt"/>
              </a:rPr>
              <a:t>interface</a:t>
            </a:r>
            <a:r>
              <a:rPr lang="tr-TR" sz="2000" dirty="0">
                <a:solidFill>
                  <a:srgbClr val="904700"/>
                </a:solidFill>
                <a:ea typeface="+mn-lt"/>
                <a:cs typeface="+mn-lt"/>
              </a:rPr>
              <a:t> of </a:t>
            </a:r>
            <a:r>
              <a:rPr lang="tr-TR" sz="2000" dirty="0" err="1">
                <a:solidFill>
                  <a:srgbClr val="904700"/>
                </a:solidFill>
                <a:ea typeface="+mn-lt"/>
                <a:cs typeface="+mn-lt"/>
              </a:rPr>
              <a:t>second-hand</a:t>
            </a:r>
            <a:r>
              <a:rPr lang="tr-TR" sz="2000" dirty="0">
                <a:solidFill>
                  <a:srgbClr val="904700"/>
                </a:solidFill>
                <a:ea typeface="+mn-lt"/>
                <a:cs typeface="+mn-lt"/>
              </a:rPr>
              <a:t> </a:t>
            </a:r>
            <a:r>
              <a:rPr lang="tr-TR" sz="2000" dirty="0" err="1">
                <a:solidFill>
                  <a:srgbClr val="904700"/>
                </a:solidFill>
                <a:ea typeface="+mn-lt"/>
                <a:cs typeface="+mn-lt"/>
              </a:rPr>
              <a:t>app</a:t>
            </a:r>
            <a:r>
              <a:rPr lang="tr-TR" sz="2000" dirty="0">
                <a:solidFill>
                  <a:srgbClr val="904700"/>
                </a:solidFill>
                <a:ea typeface="+mn-lt"/>
                <a:cs typeface="+mn-lt"/>
              </a:rPr>
              <a:t>? </a:t>
            </a:r>
            <a:r>
              <a:rPr lang="tr-TR" sz="2000" dirty="0" err="1">
                <a:solidFill>
                  <a:srgbClr val="904700"/>
                </a:solidFill>
                <a:ea typeface="+mn-lt"/>
                <a:cs typeface="+mn-lt"/>
              </a:rPr>
              <a:t>What</a:t>
            </a:r>
            <a:r>
              <a:rPr lang="tr-TR" sz="2000" dirty="0">
                <a:solidFill>
                  <a:srgbClr val="904700"/>
                </a:solidFill>
                <a:ea typeface="+mn-lt"/>
                <a:cs typeface="+mn-lt"/>
              </a:rPr>
              <a:t> is </a:t>
            </a:r>
            <a:r>
              <a:rPr lang="tr-TR" sz="2000" dirty="0" err="1">
                <a:solidFill>
                  <a:srgbClr val="904700"/>
                </a:solidFill>
                <a:ea typeface="+mn-lt"/>
                <a:cs typeface="+mn-lt"/>
              </a:rPr>
              <a:t>the</a:t>
            </a:r>
            <a:r>
              <a:rPr lang="tr-TR" sz="2000" dirty="0">
                <a:solidFill>
                  <a:srgbClr val="904700"/>
                </a:solidFill>
                <a:ea typeface="+mn-lt"/>
                <a:cs typeface="+mn-lt"/>
              </a:rPr>
              <a:t> </a:t>
            </a:r>
            <a:r>
              <a:rPr lang="tr-TR" sz="2000" dirty="0" err="1">
                <a:solidFill>
                  <a:srgbClr val="904700"/>
                </a:solidFill>
                <a:ea typeface="+mn-lt"/>
                <a:cs typeface="+mn-lt"/>
              </a:rPr>
              <a:t>most</a:t>
            </a:r>
            <a:r>
              <a:rPr lang="tr-TR" sz="2000" dirty="0">
                <a:solidFill>
                  <a:srgbClr val="904700"/>
                </a:solidFill>
                <a:ea typeface="+mn-lt"/>
                <a:cs typeface="+mn-lt"/>
              </a:rPr>
              <a:t> </a:t>
            </a:r>
            <a:r>
              <a:rPr lang="tr-TR" sz="2000" dirty="0" err="1">
                <a:solidFill>
                  <a:srgbClr val="904700"/>
                </a:solidFill>
                <a:ea typeface="+mn-lt"/>
                <a:cs typeface="+mn-lt"/>
              </a:rPr>
              <a:t>visually</a:t>
            </a:r>
            <a:r>
              <a:rPr lang="tr-TR" sz="2000" dirty="0">
                <a:solidFill>
                  <a:srgbClr val="904700"/>
                </a:solidFill>
                <a:ea typeface="+mn-lt"/>
                <a:cs typeface="+mn-lt"/>
              </a:rPr>
              <a:t> </a:t>
            </a:r>
            <a:r>
              <a:rPr lang="tr-TR" sz="2000" dirty="0" err="1">
                <a:solidFill>
                  <a:srgbClr val="904700"/>
                </a:solidFill>
                <a:ea typeface="+mn-lt"/>
                <a:cs typeface="+mn-lt"/>
              </a:rPr>
              <a:t>striking</a:t>
            </a:r>
            <a:r>
              <a:rPr lang="tr-TR" sz="2000" dirty="0">
                <a:solidFill>
                  <a:srgbClr val="904700"/>
                </a:solidFill>
                <a:ea typeface="+mn-lt"/>
                <a:cs typeface="+mn-lt"/>
              </a:rPr>
              <a:t> </a:t>
            </a:r>
            <a:r>
              <a:rPr lang="tr-TR" sz="2000" dirty="0" err="1">
                <a:solidFill>
                  <a:srgbClr val="904700"/>
                </a:solidFill>
                <a:ea typeface="+mn-lt"/>
                <a:cs typeface="+mn-lt"/>
              </a:rPr>
              <a:t>thing</a:t>
            </a:r>
            <a:r>
              <a:rPr lang="tr-TR" sz="2000" dirty="0">
                <a:solidFill>
                  <a:srgbClr val="904700"/>
                </a:solidFill>
                <a:ea typeface="+mn-lt"/>
                <a:cs typeface="+mn-lt"/>
              </a:rPr>
              <a:t>?</a:t>
            </a:r>
            <a:endParaRPr lang="tr-TR" sz="2000" dirty="0">
              <a:solidFill>
                <a:srgbClr val="904700"/>
              </a:solidFill>
            </a:endParaRPr>
          </a:p>
        </p:txBody>
      </p:sp>
      <p:pic>
        <p:nvPicPr>
          <p:cNvPr id="2" name="Picture 2" descr="Chart, pie chart&#10;&#10;Description automatically generated">
            <a:extLst>
              <a:ext uri="{FF2B5EF4-FFF2-40B4-BE49-F238E27FC236}">
                <a16:creationId xmlns:a16="http://schemas.microsoft.com/office/drawing/2014/main" id="{3C7B5B68-674A-C845-459D-9B3402CF045B}"/>
              </a:ext>
            </a:extLst>
          </p:cNvPr>
          <p:cNvPicPr>
            <a:picLocks noChangeAspect="1"/>
          </p:cNvPicPr>
          <p:nvPr/>
        </p:nvPicPr>
        <p:blipFill>
          <a:blip r:embed="rId4"/>
          <a:stretch>
            <a:fillRect/>
          </a:stretch>
        </p:blipFill>
        <p:spPr>
          <a:xfrm>
            <a:off x="1210102" y="1975805"/>
            <a:ext cx="4392304" cy="2036346"/>
          </a:xfrm>
          <a:prstGeom prst="rect">
            <a:avLst/>
          </a:prstGeom>
          <a:ln>
            <a:solidFill>
              <a:schemeClr val="bg1"/>
            </a:solidFill>
          </a:ln>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DF68635F-5A61-72EC-940B-157A84B3A3E8}"/>
                  </a:ext>
                </a:extLst>
              </p14:cNvPr>
              <p14:cNvContentPartPr/>
              <p14:nvPr/>
            </p14:nvContentPartPr>
            <p14:xfrm>
              <a:off x="4196686" y="3377820"/>
              <a:ext cx="1045227" cy="11373"/>
            </p14:xfrm>
          </p:contentPart>
        </mc:Choice>
        <mc:Fallback xmlns="">
          <p:pic>
            <p:nvPicPr>
              <p:cNvPr id="3" name="Ink 2">
                <a:extLst>
                  <a:ext uri="{FF2B5EF4-FFF2-40B4-BE49-F238E27FC236}">
                    <a16:creationId xmlns:a16="http://schemas.microsoft.com/office/drawing/2014/main" id="{DF68635F-5A61-72EC-940B-157A84B3A3E8}"/>
                  </a:ext>
                </a:extLst>
              </p:cNvPr>
              <p:cNvPicPr/>
              <p:nvPr/>
            </p:nvPicPr>
            <p:blipFill>
              <a:blip r:embed="rId6"/>
              <a:stretch>
                <a:fillRect/>
              </a:stretch>
            </p:blipFill>
            <p:spPr>
              <a:xfrm>
                <a:off x="4178690" y="2809170"/>
                <a:ext cx="1080860" cy="11373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32A1EF76-BA84-4CAA-B869-6B2556FC670B}"/>
                  </a:ext>
                </a:extLst>
              </p14:cNvPr>
              <p14:cNvContentPartPr/>
              <p14:nvPr/>
            </p14:nvContentPartPr>
            <p14:xfrm>
              <a:off x="3672552" y="3111048"/>
              <a:ext cx="1866860" cy="859356"/>
            </p14:xfrm>
          </p:contentPart>
        </mc:Choice>
        <mc:Fallback xmlns="">
          <p:pic>
            <p:nvPicPr>
              <p:cNvPr id="5" name="Ink 4">
                <a:extLst>
                  <a:ext uri="{FF2B5EF4-FFF2-40B4-BE49-F238E27FC236}">
                    <a16:creationId xmlns:a16="http://schemas.microsoft.com/office/drawing/2014/main" id="{32A1EF76-BA84-4CAA-B869-6B2556FC670B}"/>
                  </a:ext>
                </a:extLst>
              </p:cNvPr>
              <p:cNvPicPr/>
              <p:nvPr/>
            </p:nvPicPr>
            <p:blipFill>
              <a:blip r:embed="rId8"/>
              <a:stretch>
                <a:fillRect/>
              </a:stretch>
            </p:blipFill>
            <p:spPr>
              <a:xfrm>
                <a:off x="3609568" y="3048072"/>
                <a:ext cx="1992469" cy="98494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157E14A4-8BCF-76DC-CD48-AF1A3D91348C}"/>
                  </a:ext>
                </a:extLst>
              </p14:cNvPr>
              <p14:cNvContentPartPr/>
              <p14:nvPr/>
            </p14:nvContentPartPr>
            <p14:xfrm>
              <a:off x="4089227" y="3456438"/>
              <a:ext cx="1057882" cy="216826"/>
            </p14:xfrm>
          </p:contentPart>
        </mc:Choice>
        <mc:Fallback xmlns="">
          <p:pic>
            <p:nvPicPr>
              <p:cNvPr id="7" name="Ink 6">
                <a:extLst>
                  <a:ext uri="{FF2B5EF4-FFF2-40B4-BE49-F238E27FC236}">
                    <a16:creationId xmlns:a16="http://schemas.microsoft.com/office/drawing/2014/main" id="{157E14A4-8BCF-76DC-CD48-AF1A3D91348C}"/>
                  </a:ext>
                </a:extLst>
              </p:cNvPr>
              <p:cNvPicPr/>
              <p:nvPr/>
            </p:nvPicPr>
            <p:blipFill>
              <a:blip r:embed="rId10"/>
              <a:stretch>
                <a:fillRect/>
              </a:stretch>
            </p:blipFill>
            <p:spPr>
              <a:xfrm>
                <a:off x="4026236" y="3393616"/>
                <a:ext cx="1183503" cy="342111"/>
              </a:xfrm>
              <a:prstGeom prst="rect">
                <a:avLst/>
              </a:prstGeom>
            </p:spPr>
          </p:pic>
        </mc:Fallback>
      </mc:AlternateContent>
      <p:sp>
        <p:nvSpPr>
          <p:cNvPr id="11" name="Metin Yer Tutucusu 2">
            <a:extLst>
              <a:ext uri="{FF2B5EF4-FFF2-40B4-BE49-F238E27FC236}">
                <a16:creationId xmlns:a16="http://schemas.microsoft.com/office/drawing/2014/main" id="{57EBB980-FAD4-CCB2-F1A9-776A5DA5E68D}"/>
              </a:ext>
            </a:extLst>
          </p:cNvPr>
          <p:cNvSpPr txBox="1">
            <a:spLocks/>
          </p:cNvSpPr>
          <p:nvPr/>
        </p:nvSpPr>
        <p:spPr>
          <a:xfrm>
            <a:off x="6814404" y="4181406"/>
            <a:ext cx="5325356" cy="169964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sz="2000" dirty="0">
                <a:solidFill>
                  <a:srgbClr val="904700"/>
                </a:solidFill>
              </a:rPr>
              <a:t>Q.8 </a:t>
            </a:r>
            <a:r>
              <a:rPr lang="tr-TR" sz="2000" dirty="0" err="1">
                <a:solidFill>
                  <a:srgbClr val="904700"/>
                </a:solidFill>
              </a:rPr>
              <a:t>user</a:t>
            </a:r>
            <a:r>
              <a:rPr lang="tr-TR" sz="2000" dirty="0">
                <a:solidFill>
                  <a:srgbClr val="904700"/>
                </a:solidFill>
              </a:rPr>
              <a:t> </a:t>
            </a:r>
            <a:r>
              <a:rPr lang="tr-TR" sz="2000" dirty="0" err="1">
                <a:solidFill>
                  <a:srgbClr val="904700"/>
                </a:solidFill>
              </a:rPr>
              <a:t>demands</a:t>
            </a:r>
            <a:r>
              <a:rPr lang="tr-TR" sz="2000" dirty="0">
                <a:solidFill>
                  <a:srgbClr val="904700"/>
                </a:solidFill>
              </a:rPr>
              <a:t>: </a:t>
            </a:r>
            <a:r>
              <a:rPr lang="tr-TR" sz="1800" dirty="0" err="1">
                <a:ea typeface="+mn-lt"/>
                <a:cs typeface="+mn-lt"/>
              </a:rPr>
              <a:t>Having</a:t>
            </a:r>
            <a:r>
              <a:rPr lang="tr-TR" sz="1800" dirty="0">
                <a:ea typeface="+mn-lt"/>
                <a:cs typeface="+mn-lt"/>
              </a:rPr>
              <a:t> a </a:t>
            </a:r>
            <a:r>
              <a:rPr lang="tr-TR" sz="1800" dirty="0" err="1">
                <a:ea typeface="+mn-lt"/>
                <a:cs typeface="+mn-lt"/>
              </a:rPr>
              <a:t>easy</a:t>
            </a:r>
            <a:r>
              <a:rPr lang="tr-TR" sz="1800" dirty="0">
                <a:ea typeface="+mn-lt"/>
                <a:cs typeface="+mn-lt"/>
              </a:rPr>
              <a:t> </a:t>
            </a:r>
            <a:r>
              <a:rPr lang="tr-TR" sz="1800" dirty="0" err="1">
                <a:ea typeface="+mn-lt"/>
                <a:cs typeface="+mn-lt"/>
              </a:rPr>
              <a:t>filtering</a:t>
            </a:r>
            <a:r>
              <a:rPr lang="tr-TR" sz="1800" dirty="0">
                <a:ea typeface="+mn-lt"/>
                <a:cs typeface="+mn-lt"/>
              </a:rPr>
              <a:t> </a:t>
            </a:r>
            <a:r>
              <a:rPr lang="tr-TR" sz="1800" dirty="0" err="1">
                <a:ea typeface="+mn-lt"/>
                <a:cs typeface="+mn-lt"/>
              </a:rPr>
              <a:t>feature</a:t>
            </a:r>
            <a:r>
              <a:rPr lang="tr-TR" sz="1800" dirty="0">
                <a:ea typeface="+mn-lt"/>
                <a:cs typeface="+mn-lt"/>
              </a:rPr>
              <a:t>, </a:t>
            </a:r>
            <a:r>
              <a:rPr lang="tr-TR" sz="1800" dirty="0" err="1">
                <a:ea typeface="+mn-lt"/>
                <a:cs typeface="+mn-lt"/>
              </a:rPr>
              <a:t>the</a:t>
            </a:r>
            <a:r>
              <a:rPr lang="tr-TR" sz="1800" dirty="0">
                <a:ea typeface="+mn-lt"/>
                <a:cs typeface="+mn-lt"/>
              </a:rPr>
              <a:t> </a:t>
            </a:r>
            <a:r>
              <a:rPr lang="tr-TR" sz="1800" dirty="0" err="1">
                <a:ea typeface="+mn-lt"/>
                <a:cs typeface="+mn-lt"/>
              </a:rPr>
              <a:t>contents</a:t>
            </a:r>
            <a:r>
              <a:rPr lang="tr-TR" sz="1800" dirty="0">
                <a:ea typeface="+mn-lt"/>
                <a:cs typeface="+mn-lt"/>
              </a:rPr>
              <a:t> </a:t>
            </a:r>
            <a:r>
              <a:rPr lang="tr-TR" sz="1800" dirty="0" err="1">
                <a:ea typeface="+mn-lt"/>
                <a:cs typeface="+mn-lt"/>
              </a:rPr>
              <a:t>and</a:t>
            </a:r>
            <a:r>
              <a:rPr lang="tr-TR" sz="1800" dirty="0">
                <a:ea typeface="+mn-lt"/>
                <a:cs typeface="+mn-lt"/>
              </a:rPr>
              <a:t> </a:t>
            </a:r>
            <a:r>
              <a:rPr lang="tr-TR" sz="1800" dirty="0" err="1">
                <a:ea typeface="+mn-lt"/>
                <a:cs typeface="+mn-lt"/>
              </a:rPr>
              <a:t>buttons</a:t>
            </a:r>
            <a:r>
              <a:rPr lang="tr-TR" sz="1800" dirty="0">
                <a:ea typeface="+mn-lt"/>
                <a:cs typeface="+mn-lt"/>
              </a:rPr>
              <a:t> can be </a:t>
            </a:r>
            <a:r>
              <a:rPr lang="tr-TR" sz="1800" dirty="0" err="1">
                <a:ea typeface="+mn-lt"/>
                <a:cs typeface="+mn-lt"/>
              </a:rPr>
              <a:t>seen</a:t>
            </a:r>
            <a:r>
              <a:rPr lang="tr-TR" sz="1800" dirty="0">
                <a:ea typeface="+mn-lt"/>
                <a:cs typeface="+mn-lt"/>
              </a:rPr>
              <a:t> </a:t>
            </a:r>
            <a:r>
              <a:rPr lang="tr-TR" sz="1800" dirty="0" err="1">
                <a:ea typeface="+mn-lt"/>
                <a:cs typeface="+mn-lt"/>
              </a:rPr>
              <a:t>clearly</a:t>
            </a:r>
            <a:r>
              <a:rPr lang="tr-TR" sz="1800" dirty="0">
                <a:ea typeface="+mn-lt"/>
                <a:cs typeface="+mn-lt"/>
              </a:rPr>
              <a:t>, </a:t>
            </a:r>
            <a:r>
              <a:rPr lang="tr-TR" sz="1800" dirty="0" err="1">
                <a:ea typeface="+mn-lt"/>
                <a:cs typeface="+mn-lt"/>
              </a:rPr>
              <a:t>the</a:t>
            </a:r>
            <a:r>
              <a:rPr lang="tr-TR" sz="1800" dirty="0">
                <a:ea typeface="+mn-lt"/>
                <a:cs typeface="+mn-lt"/>
              </a:rPr>
              <a:t> </a:t>
            </a:r>
            <a:r>
              <a:rPr lang="tr-TR" sz="1800" dirty="0" err="1">
                <a:ea typeface="+mn-lt"/>
                <a:cs typeface="+mn-lt"/>
              </a:rPr>
              <a:t>design</a:t>
            </a:r>
            <a:r>
              <a:rPr lang="tr-TR" sz="1800" dirty="0">
                <a:ea typeface="+mn-lt"/>
                <a:cs typeface="+mn-lt"/>
              </a:rPr>
              <a:t> is </a:t>
            </a:r>
            <a:r>
              <a:rPr lang="tr-TR" sz="1800" dirty="0" err="1">
                <a:ea typeface="+mn-lt"/>
                <a:cs typeface="+mn-lt"/>
              </a:rPr>
              <a:t>simple</a:t>
            </a:r>
            <a:r>
              <a:rPr lang="tr-TR" sz="1800" dirty="0">
                <a:ea typeface="+mn-lt"/>
                <a:cs typeface="+mn-lt"/>
              </a:rPr>
              <a:t>, </a:t>
            </a:r>
            <a:r>
              <a:rPr lang="tr-TR" sz="1800" dirty="0" err="1">
                <a:ea typeface="+mn-lt"/>
                <a:cs typeface="+mn-lt"/>
              </a:rPr>
              <a:t>easy</a:t>
            </a:r>
            <a:r>
              <a:rPr lang="tr-TR" sz="1800" dirty="0">
                <a:ea typeface="+mn-lt"/>
                <a:cs typeface="+mn-lt"/>
              </a:rPr>
              <a:t>, </a:t>
            </a:r>
            <a:r>
              <a:rPr lang="tr-TR" sz="1800" dirty="0" err="1">
                <a:ea typeface="+mn-lt"/>
                <a:cs typeface="+mn-lt"/>
              </a:rPr>
              <a:t>suitable</a:t>
            </a:r>
            <a:r>
              <a:rPr lang="tr-TR" sz="1800" dirty="0">
                <a:ea typeface="+mn-lt"/>
                <a:cs typeface="+mn-lt"/>
              </a:rPr>
              <a:t> </a:t>
            </a:r>
            <a:r>
              <a:rPr lang="tr-TR" sz="1800" dirty="0" err="1">
                <a:ea typeface="+mn-lt"/>
                <a:cs typeface="+mn-lt"/>
              </a:rPr>
              <a:t>for</a:t>
            </a:r>
            <a:r>
              <a:rPr lang="tr-TR" sz="1800" dirty="0">
                <a:ea typeface="+mn-lt"/>
                <a:cs typeface="+mn-lt"/>
              </a:rPr>
              <a:t> </a:t>
            </a:r>
            <a:r>
              <a:rPr lang="tr-TR" sz="1800" dirty="0" err="1">
                <a:ea typeface="+mn-lt"/>
                <a:cs typeface="+mn-lt"/>
              </a:rPr>
              <a:t>target</a:t>
            </a:r>
            <a:r>
              <a:rPr lang="tr-TR" sz="1800" dirty="0">
                <a:ea typeface="+mn-lt"/>
                <a:cs typeface="+mn-lt"/>
              </a:rPr>
              <a:t> </a:t>
            </a:r>
            <a:r>
              <a:rPr lang="tr-TR" sz="1800" dirty="0" err="1">
                <a:ea typeface="+mn-lt"/>
                <a:cs typeface="+mn-lt"/>
              </a:rPr>
              <a:t>age</a:t>
            </a:r>
            <a:r>
              <a:rPr lang="tr-TR" sz="1800" dirty="0">
                <a:ea typeface="+mn-lt"/>
                <a:cs typeface="+mn-lt"/>
              </a:rPr>
              <a:t> </a:t>
            </a:r>
            <a:r>
              <a:rPr lang="tr-TR" sz="1800" dirty="0" err="1">
                <a:ea typeface="+mn-lt"/>
                <a:cs typeface="+mn-lt"/>
              </a:rPr>
              <a:t>groups</a:t>
            </a:r>
            <a:r>
              <a:rPr lang="tr-TR" sz="1800" dirty="0">
                <a:ea typeface="+mn-lt"/>
                <a:cs typeface="+mn-lt"/>
              </a:rPr>
              <a:t>, </a:t>
            </a:r>
            <a:r>
              <a:rPr lang="tr-TR" sz="1800" dirty="0" err="1">
                <a:ea typeface="+mn-lt"/>
                <a:cs typeface="+mn-lt"/>
              </a:rPr>
              <a:t>color</a:t>
            </a:r>
            <a:r>
              <a:rPr lang="tr-TR" sz="1800" dirty="0">
                <a:ea typeface="+mn-lt"/>
                <a:cs typeface="+mn-lt"/>
              </a:rPr>
              <a:t> </a:t>
            </a:r>
            <a:r>
              <a:rPr lang="tr-TR" sz="1800" dirty="0" err="1">
                <a:ea typeface="+mn-lt"/>
                <a:cs typeface="+mn-lt"/>
              </a:rPr>
              <a:t>harmony</a:t>
            </a:r>
            <a:r>
              <a:rPr lang="tr-TR" sz="1800" dirty="0">
                <a:ea typeface="+mn-lt"/>
                <a:cs typeface="+mn-lt"/>
              </a:rPr>
              <a:t> </a:t>
            </a:r>
            <a:r>
              <a:rPr lang="tr-TR" sz="1800" dirty="0" err="1">
                <a:ea typeface="+mn-lt"/>
                <a:cs typeface="+mn-lt"/>
              </a:rPr>
              <a:t>when</a:t>
            </a:r>
            <a:r>
              <a:rPr lang="tr-TR" sz="1800" dirty="0">
                <a:ea typeface="+mn-lt"/>
                <a:cs typeface="+mn-lt"/>
              </a:rPr>
              <a:t> </a:t>
            </a:r>
            <a:r>
              <a:rPr lang="tr-TR" sz="1800" dirty="0" err="1">
                <a:ea typeface="+mn-lt"/>
                <a:cs typeface="+mn-lt"/>
              </a:rPr>
              <a:t>looking</a:t>
            </a:r>
            <a:r>
              <a:rPr lang="tr-TR" sz="1800" dirty="0">
                <a:ea typeface="+mn-lt"/>
                <a:cs typeface="+mn-lt"/>
              </a:rPr>
              <a:t> at </a:t>
            </a:r>
            <a:r>
              <a:rPr lang="tr-TR" sz="1800" dirty="0" err="1">
                <a:ea typeface="+mn-lt"/>
                <a:cs typeface="+mn-lt"/>
              </a:rPr>
              <a:t>the</a:t>
            </a:r>
            <a:r>
              <a:rPr lang="tr-TR" sz="1800" dirty="0">
                <a:ea typeface="+mn-lt"/>
                <a:cs typeface="+mn-lt"/>
              </a:rPr>
              <a:t> </a:t>
            </a:r>
            <a:r>
              <a:rPr lang="tr-TR" sz="1800" dirty="0" err="1">
                <a:ea typeface="+mn-lt"/>
                <a:cs typeface="+mn-lt"/>
              </a:rPr>
              <a:t>design</a:t>
            </a:r>
            <a:r>
              <a:rPr lang="tr-TR" sz="1800" dirty="0">
                <a:ea typeface="+mn-lt"/>
                <a:cs typeface="+mn-lt"/>
              </a:rPr>
              <a:t> </a:t>
            </a:r>
            <a:r>
              <a:rPr lang="tr-TR" sz="1800" dirty="0" err="1">
                <a:ea typeface="+mn-lt"/>
                <a:cs typeface="+mn-lt"/>
              </a:rPr>
              <a:t>screen</a:t>
            </a:r>
            <a:r>
              <a:rPr lang="tr-TR" sz="1800" dirty="0">
                <a:ea typeface="+mn-lt"/>
                <a:cs typeface="+mn-lt"/>
              </a:rPr>
              <a:t>, not </a:t>
            </a:r>
            <a:r>
              <a:rPr lang="tr-TR" sz="1800" dirty="0" err="1">
                <a:ea typeface="+mn-lt"/>
                <a:cs typeface="+mn-lt"/>
              </a:rPr>
              <a:t>confusing</a:t>
            </a:r>
            <a:r>
              <a:rPr lang="tr-TR" sz="1800" dirty="0">
                <a:ea typeface="+mn-lt"/>
                <a:cs typeface="+mn-lt"/>
              </a:rPr>
              <a:t>.</a:t>
            </a:r>
            <a:endParaRPr lang="tr-TR" sz="1800" dirty="0">
              <a:solidFill>
                <a:srgbClr val="904700"/>
              </a:solidFill>
            </a:endParaRPr>
          </a:p>
        </p:txBody>
      </p:sp>
      <p:sp>
        <p:nvSpPr>
          <p:cNvPr id="12" name="Metin Yer Tutucusu 2">
            <a:extLst>
              <a:ext uri="{FF2B5EF4-FFF2-40B4-BE49-F238E27FC236}">
                <a16:creationId xmlns:a16="http://schemas.microsoft.com/office/drawing/2014/main" id="{6BAE47B9-42D0-A2A0-39F5-666103075F5D}"/>
              </a:ext>
            </a:extLst>
          </p:cNvPr>
          <p:cNvSpPr txBox="1">
            <a:spLocks/>
          </p:cNvSpPr>
          <p:nvPr/>
        </p:nvSpPr>
        <p:spPr>
          <a:xfrm>
            <a:off x="6814405" y="5620106"/>
            <a:ext cx="5404968" cy="8239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sz="2000">
                <a:solidFill>
                  <a:srgbClr val="904700"/>
                </a:solidFill>
              </a:rPr>
              <a:t>Q-9</a:t>
            </a:r>
            <a:r>
              <a:rPr lang="tr-TR" sz="2000">
                <a:solidFill>
                  <a:srgbClr val="904700"/>
                </a:solidFill>
                <a:ea typeface="+mn-lt"/>
                <a:cs typeface="+mn-lt"/>
              </a:rPr>
              <a:t> </a:t>
            </a:r>
            <a:r>
              <a:rPr lang="tr-TR" sz="2000" err="1">
                <a:solidFill>
                  <a:srgbClr val="904700"/>
                </a:solidFill>
                <a:ea typeface="+mn-lt"/>
                <a:cs typeface="+mn-lt"/>
              </a:rPr>
              <a:t>user's</a:t>
            </a:r>
            <a:r>
              <a:rPr lang="tr-TR" sz="2000">
                <a:solidFill>
                  <a:srgbClr val="904700"/>
                </a:solidFill>
                <a:ea typeface="+mn-lt"/>
                <a:cs typeface="+mn-lt"/>
              </a:rPr>
              <a:t> </a:t>
            </a:r>
            <a:r>
              <a:rPr lang="tr-TR" sz="2000" err="1">
                <a:solidFill>
                  <a:srgbClr val="904700"/>
                </a:solidFill>
                <a:ea typeface="+mn-lt"/>
                <a:cs typeface="+mn-lt"/>
              </a:rPr>
              <a:t>favorite</a:t>
            </a:r>
            <a:r>
              <a:rPr lang="tr-TR" sz="2000">
                <a:solidFill>
                  <a:srgbClr val="904700"/>
                </a:solidFill>
                <a:ea typeface="+mn-lt"/>
                <a:cs typeface="+mn-lt"/>
              </a:rPr>
              <a:t> </a:t>
            </a:r>
            <a:r>
              <a:rPr lang="tr-TR" sz="2000" err="1">
                <a:solidFill>
                  <a:srgbClr val="904700"/>
                </a:solidFill>
                <a:ea typeface="+mn-lt"/>
                <a:cs typeface="+mn-lt"/>
              </a:rPr>
              <a:t>app</a:t>
            </a:r>
            <a:r>
              <a:rPr lang="tr-TR" sz="2000">
                <a:solidFill>
                  <a:srgbClr val="904700"/>
                </a:solidFill>
                <a:ea typeface="+mn-lt"/>
                <a:cs typeface="+mn-lt"/>
              </a:rPr>
              <a:t>: </a:t>
            </a:r>
            <a:r>
              <a:rPr lang="tr-TR" sz="1800">
                <a:ea typeface="+mn-lt"/>
                <a:cs typeface="+mn-lt"/>
              </a:rPr>
              <a:t>sahibinden.com, Dolap, Instagram Market </a:t>
            </a:r>
            <a:r>
              <a:rPr lang="tr-TR" sz="1800" err="1">
                <a:ea typeface="+mn-lt"/>
                <a:cs typeface="+mn-lt"/>
              </a:rPr>
              <a:t>and</a:t>
            </a:r>
            <a:r>
              <a:rPr lang="tr-TR" sz="1800">
                <a:ea typeface="+mn-lt"/>
                <a:cs typeface="+mn-lt"/>
              </a:rPr>
              <a:t> Trendyol</a:t>
            </a:r>
            <a:endParaRPr lang="tr-TR" sz="1800">
              <a:solidFill>
                <a:srgbClr val="904700"/>
              </a:solidFill>
            </a:endParaRPr>
          </a:p>
        </p:txBody>
      </p:sp>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D5AAD7D0-FBFC-95BD-F245-D4F7BAE11B81}"/>
                  </a:ext>
                </a:extLst>
              </p14:cNvPr>
              <p14:cNvContentPartPr/>
              <p14:nvPr/>
            </p14:nvContentPartPr>
            <p14:xfrm>
              <a:off x="4111703" y="3116807"/>
              <a:ext cx="1312560" cy="467640"/>
            </p14:xfrm>
          </p:contentPart>
        </mc:Choice>
        <mc:Fallback xmlns="">
          <p:pic>
            <p:nvPicPr>
              <p:cNvPr id="13" name="Ink 12">
                <a:extLst>
                  <a:ext uri="{FF2B5EF4-FFF2-40B4-BE49-F238E27FC236}">
                    <a16:creationId xmlns:a16="http://schemas.microsoft.com/office/drawing/2014/main" id="{D5AAD7D0-FBFC-95BD-F245-D4F7BAE11B81}"/>
                  </a:ext>
                </a:extLst>
              </p:cNvPr>
              <p:cNvPicPr/>
              <p:nvPr/>
            </p:nvPicPr>
            <p:blipFill>
              <a:blip r:embed="rId12"/>
              <a:stretch>
                <a:fillRect/>
              </a:stretch>
            </p:blipFill>
            <p:spPr>
              <a:xfrm>
                <a:off x="4049063" y="3053807"/>
                <a:ext cx="1438200" cy="593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C29D5270-B00C-83ED-11E0-B4B40455BACB}"/>
                  </a:ext>
                </a:extLst>
              </p14:cNvPr>
              <p14:cNvContentPartPr/>
              <p14:nvPr/>
            </p14:nvContentPartPr>
            <p14:xfrm>
              <a:off x="4238145" y="2685835"/>
              <a:ext cx="360" cy="360"/>
            </p14:xfrm>
          </p:contentPart>
        </mc:Choice>
        <mc:Fallback xmlns="">
          <p:pic>
            <p:nvPicPr>
              <p:cNvPr id="9" name="Ink 8">
                <a:extLst>
                  <a:ext uri="{FF2B5EF4-FFF2-40B4-BE49-F238E27FC236}">
                    <a16:creationId xmlns:a16="http://schemas.microsoft.com/office/drawing/2014/main" id="{C29D5270-B00C-83ED-11E0-B4B40455BACB}"/>
                  </a:ext>
                </a:extLst>
              </p:cNvPr>
              <p:cNvPicPr/>
              <p:nvPr/>
            </p:nvPicPr>
            <p:blipFill>
              <a:blip r:embed="rId14"/>
              <a:stretch>
                <a:fillRect/>
              </a:stretch>
            </p:blipFill>
            <p:spPr>
              <a:xfrm>
                <a:off x="4175505" y="262283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C84722F3-8A36-F267-7BA2-C289E9B82960}"/>
                  </a:ext>
                </a:extLst>
              </p14:cNvPr>
              <p14:cNvContentPartPr/>
              <p14:nvPr/>
            </p14:nvContentPartPr>
            <p14:xfrm>
              <a:off x="4235265" y="2511235"/>
              <a:ext cx="360" cy="360"/>
            </p14:xfrm>
          </p:contentPart>
        </mc:Choice>
        <mc:Fallback xmlns="">
          <p:pic>
            <p:nvPicPr>
              <p:cNvPr id="20" name="Ink 19">
                <a:extLst>
                  <a:ext uri="{FF2B5EF4-FFF2-40B4-BE49-F238E27FC236}">
                    <a16:creationId xmlns:a16="http://schemas.microsoft.com/office/drawing/2014/main" id="{C84722F3-8A36-F267-7BA2-C289E9B82960}"/>
                  </a:ext>
                </a:extLst>
              </p:cNvPr>
              <p:cNvPicPr/>
              <p:nvPr/>
            </p:nvPicPr>
            <p:blipFill>
              <a:blip r:embed="rId16"/>
              <a:stretch>
                <a:fillRect/>
              </a:stretch>
            </p:blipFill>
            <p:spPr>
              <a:xfrm>
                <a:off x="4172265" y="244823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8BEEAA53-D578-5D80-3BA3-5E964E9833A6}"/>
                  </a:ext>
                </a:extLst>
              </p14:cNvPr>
              <p14:cNvContentPartPr/>
              <p14:nvPr/>
            </p14:nvContentPartPr>
            <p14:xfrm>
              <a:off x="4244625" y="3022435"/>
              <a:ext cx="360" cy="360"/>
            </p14:xfrm>
          </p:contentPart>
        </mc:Choice>
        <mc:Fallback xmlns="">
          <p:pic>
            <p:nvPicPr>
              <p:cNvPr id="21" name="Ink 20">
                <a:extLst>
                  <a:ext uri="{FF2B5EF4-FFF2-40B4-BE49-F238E27FC236}">
                    <a16:creationId xmlns:a16="http://schemas.microsoft.com/office/drawing/2014/main" id="{8BEEAA53-D578-5D80-3BA3-5E964E9833A6}"/>
                  </a:ext>
                </a:extLst>
              </p:cNvPr>
              <p:cNvPicPr/>
              <p:nvPr/>
            </p:nvPicPr>
            <p:blipFill>
              <a:blip r:embed="rId18"/>
              <a:stretch>
                <a:fillRect/>
              </a:stretch>
            </p:blipFill>
            <p:spPr>
              <a:xfrm>
                <a:off x="4181985" y="295943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FE2455BA-6DB1-FF13-6154-5BBC6A6EB516}"/>
                  </a:ext>
                </a:extLst>
              </p14:cNvPr>
              <p14:cNvContentPartPr/>
              <p14:nvPr/>
            </p14:nvContentPartPr>
            <p14:xfrm>
              <a:off x="4238145" y="2863675"/>
              <a:ext cx="360" cy="360"/>
            </p14:xfrm>
          </p:contentPart>
        </mc:Choice>
        <mc:Fallback xmlns="">
          <p:pic>
            <p:nvPicPr>
              <p:cNvPr id="22" name="Ink 21">
                <a:extLst>
                  <a:ext uri="{FF2B5EF4-FFF2-40B4-BE49-F238E27FC236}">
                    <a16:creationId xmlns:a16="http://schemas.microsoft.com/office/drawing/2014/main" id="{FE2455BA-6DB1-FF13-6154-5BBC6A6EB516}"/>
                  </a:ext>
                </a:extLst>
              </p:cNvPr>
              <p:cNvPicPr/>
              <p:nvPr/>
            </p:nvPicPr>
            <p:blipFill>
              <a:blip r:embed="rId20"/>
              <a:stretch>
                <a:fillRect/>
              </a:stretch>
            </p:blipFill>
            <p:spPr>
              <a:xfrm>
                <a:off x="4175505" y="280103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63A90CD1-9709-9D46-FCBB-89470991DDE7}"/>
                  </a:ext>
                </a:extLst>
              </p14:cNvPr>
              <p14:cNvContentPartPr/>
              <p14:nvPr/>
            </p14:nvContentPartPr>
            <p14:xfrm>
              <a:off x="4225545" y="2345995"/>
              <a:ext cx="360" cy="360"/>
            </p14:xfrm>
          </p:contentPart>
        </mc:Choice>
        <mc:Fallback xmlns="">
          <p:pic>
            <p:nvPicPr>
              <p:cNvPr id="23" name="Ink 22">
                <a:extLst>
                  <a:ext uri="{FF2B5EF4-FFF2-40B4-BE49-F238E27FC236}">
                    <a16:creationId xmlns:a16="http://schemas.microsoft.com/office/drawing/2014/main" id="{63A90CD1-9709-9D46-FCBB-89470991DDE7}"/>
                  </a:ext>
                </a:extLst>
              </p:cNvPr>
              <p:cNvPicPr/>
              <p:nvPr/>
            </p:nvPicPr>
            <p:blipFill>
              <a:blip r:embed="rId12"/>
              <a:stretch>
                <a:fillRect/>
              </a:stretch>
            </p:blipFill>
            <p:spPr>
              <a:xfrm>
                <a:off x="4162905" y="2283355"/>
                <a:ext cx="126000" cy="126000"/>
              </a:xfrm>
              <a:prstGeom prst="rect">
                <a:avLst/>
              </a:prstGeom>
            </p:spPr>
          </p:pic>
        </mc:Fallback>
      </mc:AlternateContent>
    </p:spTree>
    <p:extLst>
      <p:ext uri="{BB962C8B-B14F-4D97-AF65-F5344CB8AC3E}">
        <p14:creationId xmlns:p14="http://schemas.microsoft.com/office/powerpoint/2010/main" val="2387615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DFCE"/>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4FDFB95-2803-4882-8DE6-333A75D37240}"/>
              </a:ext>
            </a:extLst>
          </p:cNvPr>
          <p:cNvSpPr>
            <a:spLocks noGrp="1"/>
          </p:cNvSpPr>
          <p:nvPr>
            <p:ph type="ctrTitle"/>
          </p:nvPr>
        </p:nvSpPr>
        <p:spPr>
          <a:xfrm>
            <a:off x="6781868" y="1675139"/>
            <a:ext cx="4434840" cy="674758"/>
          </a:xfrm>
        </p:spPr>
        <p:txBody>
          <a:bodyPr rtlCol="0"/>
          <a:lstStyle/>
          <a:p>
            <a:pPr rtl="0"/>
            <a:r>
              <a:rPr lang="tr-TR" b="1" dirty="0" err="1">
                <a:solidFill>
                  <a:schemeClr val="accent4">
                    <a:lumMod val="50000"/>
                  </a:schemeClr>
                </a:solidFill>
              </a:rPr>
              <a:t>What</a:t>
            </a:r>
            <a:r>
              <a:rPr lang="tr-TR" b="1" dirty="0">
                <a:solidFill>
                  <a:schemeClr val="accent4">
                    <a:lumMod val="50000"/>
                  </a:schemeClr>
                </a:solidFill>
              </a:rPr>
              <a:t> is </a:t>
            </a:r>
            <a:r>
              <a:rPr lang="tr-TR" b="1" dirty="0" err="1">
                <a:solidFill>
                  <a:schemeClr val="accent4">
                    <a:lumMod val="50000"/>
                  </a:schemeClr>
                </a:solidFill>
              </a:rPr>
              <a:t>Rebooked</a:t>
            </a:r>
            <a:r>
              <a:rPr lang="tr-TR" b="1" dirty="0">
                <a:solidFill>
                  <a:schemeClr val="accent4">
                    <a:lumMod val="50000"/>
                  </a:schemeClr>
                </a:solidFill>
              </a:rPr>
              <a:t>?</a:t>
            </a:r>
          </a:p>
        </p:txBody>
      </p:sp>
      <p:sp>
        <p:nvSpPr>
          <p:cNvPr id="3" name="Alt Başlık 2">
            <a:extLst>
              <a:ext uri="{FF2B5EF4-FFF2-40B4-BE49-F238E27FC236}">
                <a16:creationId xmlns:a16="http://schemas.microsoft.com/office/drawing/2014/main" id="{8AFC25C2-2815-4A92-A043-0CEC83591A94}"/>
              </a:ext>
            </a:extLst>
          </p:cNvPr>
          <p:cNvSpPr>
            <a:spLocks noGrp="1"/>
          </p:cNvSpPr>
          <p:nvPr>
            <p:ph type="subTitle" idx="1"/>
          </p:nvPr>
        </p:nvSpPr>
        <p:spPr>
          <a:xfrm>
            <a:off x="6781870" y="2489778"/>
            <a:ext cx="4434835" cy="510474"/>
          </a:xfrm>
        </p:spPr>
        <p:txBody>
          <a:bodyPr rtlCol="0">
            <a:noAutofit/>
          </a:bodyPr>
          <a:lstStyle/>
          <a:p>
            <a:pPr rtl="0"/>
            <a:r>
              <a:rPr lang="en-US" sz="2400" dirty="0"/>
              <a:t>Rebooked is a second-hand application that offers special prices to its members, where users can buy, sell or trade games, books, antiques and instruments. It is free to become a member of the Rebooked application.</a:t>
            </a:r>
            <a:endParaRPr lang="tr-TR" sz="2400" dirty="0"/>
          </a:p>
        </p:txBody>
      </p:sp>
      <p:sp>
        <p:nvSpPr>
          <p:cNvPr id="9" name="Alt Bilgi Yer Tutucusu 8">
            <a:extLst>
              <a:ext uri="{FF2B5EF4-FFF2-40B4-BE49-F238E27FC236}">
                <a16:creationId xmlns:a16="http://schemas.microsoft.com/office/drawing/2014/main" id="{A2055D38-CE59-4FC4-85CE-CF9DA81D858C}"/>
              </a:ext>
            </a:extLst>
          </p:cNvPr>
          <p:cNvSpPr>
            <a:spLocks noGrp="1"/>
          </p:cNvSpPr>
          <p:nvPr>
            <p:ph type="ftr" sz="quarter" idx="11"/>
          </p:nvPr>
        </p:nvSpPr>
        <p:spPr>
          <a:xfrm rot="16200000">
            <a:off x="9802219" y="2817690"/>
            <a:ext cx="3547872" cy="365125"/>
          </a:xfrm>
        </p:spPr>
        <p:txBody>
          <a:bodyPr rtlCol="0"/>
          <a:lstStyle/>
          <a:p>
            <a:pPr rtl="0"/>
            <a:r>
              <a:rPr lang="tr-TR" err="1">
                <a:solidFill>
                  <a:srgbClr val="FFC000"/>
                </a:solidFill>
              </a:rPr>
              <a:t>Rebooked</a:t>
            </a:r>
            <a:endParaRPr lang="tr-TR">
              <a:solidFill>
                <a:srgbClr val="FFC000"/>
              </a:solidFill>
            </a:endParaRPr>
          </a:p>
        </p:txBody>
      </p:sp>
      <p:sp>
        <p:nvSpPr>
          <p:cNvPr id="10" name="Slayt Numarası Yer Tutucusu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rtlCol="0"/>
          <a:lstStyle/>
          <a:p>
            <a:pPr rtl="0"/>
            <a:fld id="{D8DA9DAA-006C-4F4B-980E-E3DF019B24E2}" type="slidenum">
              <a:rPr lang="tr-TR" smtClean="0"/>
              <a:pPr rtl="0"/>
              <a:t>5</a:t>
            </a:fld>
            <a:endParaRPr lang="tr-TR" dirty="0"/>
          </a:p>
        </p:txBody>
      </p:sp>
      <p:pic>
        <p:nvPicPr>
          <p:cNvPr id="12" name="Resim 12" descr="diyagram içeren bir resim&#10;&#10;Açıklama otomatik olarak oluşturuldu">
            <a:extLst>
              <a:ext uri="{FF2B5EF4-FFF2-40B4-BE49-F238E27FC236}">
                <a16:creationId xmlns:a16="http://schemas.microsoft.com/office/drawing/2014/main" id="{95D03072-3C20-2378-96DA-99556F0F9BF2}"/>
              </a:ext>
            </a:extLst>
          </p:cNvPr>
          <p:cNvPicPr>
            <a:picLocks noChangeAspect="1"/>
          </p:cNvPicPr>
          <p:nvPr/>
        </p:nvPicPr>
        <p:blipFill>
          <a:blip r:embed="rId3"/>
          <a:stretch>
            <a:fillRect/>
          </a:stretch>
        </p:blipFill>
        <p:spPr>
          <a:xfrm>
            <a:off x="-1" y="2474"/>
            <a:ext cx="3302493" cy="6857868"/>
          </a:xfrm>
          <a:prstGeom prst="rect">
            <a:avLst/>
          </a:prstGeom>
        </p:spPr>
      </p:pic>
      <p:pic>
        <p:nvPicPr>
          <p:cNvPr id="13" name="Resim 13" descr="metin, iş kartı, vektörel grafik içeren bir resim&#10;&#10;Açıklama otomatik olarak oluşturuldu">
            <a:extLst>
              <a:ext uri="{FF2B5EF4-FFF2-40B4-BE49-F238E27FC236}">
                <a16:creationId xmlns:a16="http://schemas.microsoft.com/office/drawing/2014/main" id="{3A256407-4818-82DB-89C2-CB837424C7DB}"/>
              </a:ext>
            </a:extLst>
          </p:cNvPr>
          <p:cNvPicPr>
            <a:picLocks noChangeAspect="1"/>
          </p:cNvPicPr>
          <p:nvPr/>
        </p:nvPicPr>
        <p:blipFill>
          <a:blip r:embed="rId4"/>
          <a:stretch>
            <a:fillRect/>
          </a:stretch>
        </p:blipFill>
        <p:spPr>
          <a:xfrm>
            <a:off x="3302492" y="2475"/>
            <a:ext cx="3302492" cy="6863114"/>
          </a:xfrm>
          <a:prstGeom prst="rect">
            <a:avLst/>
          </a:prstGeom>
        </p:spPr>
      </p:pic>
    </p:spTree>
    <p:extLst>
      <p:ext uri="{BB962C8B-B14F-4D97-AF65-F5344CB8AC3E}">
        <p14:creationId xmlns:p14="http://schemas.microsoft.com/office/powerpoint/2010/main" val="3561473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DFCE"/>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FCAC48-132C-62C7-6622-CEBB033D0437}"/>
              </a:ext>
            </a:extLst>
          </p:cNvPr>
          <p:cNvSpPr>
            <a:spLocks noGrp="1"/>
          </p:cNvSpPr>
          <p:nvPr>
            <p:ph type="sldNum" sz="quarter" idx="12"/>
          </p:nvPr>
        </p:nvSpPr>
        <p:spPr/>
        <p:txBody>
          <a:bodyPr/>
          <a:lstStyle/>
          <a:p>
            <a:pPr rtl="0"/>
            <a:fld id="{D8DA9DAA-006C-4F4B-980E-E3DF019B24E2}" type="slidenum">
              <a:rPr lang="tr-TR" noProof="0" smtClean="0"/>
              <a:t>6</a:t>
            </a:fld>
            <a:endParaRPr lang="tr-TR" noProof="0"/>
          </a:p>
        </p:txBody>
      </p:sp>
      <p:sp>
        <p:nvSpPr>
          <p:cNvPr id="6" name="Başlık 3">
            <a:extLst>
              <a:ext uri="{FF2B5EF4-FFF2-40B4-BE49-F238E27FC236}">
                <a16:creationId xmlns:a16="http://schemas.microsoft.com/office/drawing/2014/main" id="{DD494837-85F1-608B-C050-81EF9C5675BD}"/>
              </a:ext>
            </a:extLst>
          </p:cNvPr>
          <p:cNvSpPr>
            <a:spLocks noGrp="1"/>
          </p:cNvSpPr>
          <p:nvPr>
            <p:ph type="title"/>
          </p:nvPr>
        </p:nvSpPr>
        <p:spPr>
          <a:xfrm>
            <a:off x="792707" y="-67800"/>
            <a:ext cx="10856794" cy="1336936"/>
          </a:xfrm>
        </p:spPr>
        <p:txBody>
          <a:bodyPr rtlCol="0">
            <a:normAutofit/>
          </a:bodyPr>
          <a:lstStyle/>
          <a:p>
            <a:r>
              <a:rPr lang="tr-TR" sz="3600" b="1" dirty="0">
                <a:solidFill>
                  <a:schemeClr val="accent4">
                    <a:lumMod val="50000"/>
                  </a:schemeClr>
                </a:solidFill>
              </a:rPr>
              <a:t>Persona : Can Demir</a:t>
            </a:r>
          </a:p>
        </p:txBody>
      </p:sp>
      <p:pic>
        <p:nvPicPr>
          <p:cNvPr id="7" name="Picture 7">
            <a:extLst>
              <a:ext uri="{FF2B5EF4-FFF2-40B4-BE49-F238E27FC236}">
                <a16:creationId xmlns:a16="http://schemas.microsoft.com/office/drawing/2014/main" id="{3D63EA82-C40E-341D-41F1-2C61B7228DE5}"/>
              </a:ext>
            </a:extLst>
          </p:cNvPr>
          <p:cNvPicPr>
            <a:picLocks noChangeAspect="1"/>
          </p:cNvPicPr>
          <p:nvPr/>
        </p:nvPicPr>
        <p:blipFill>
          <a:blip r:embed="rId2"/>
          <a:stretch>
            <a:fillRect/>
          </a:stretch>
        </p:blipFill>
        <p:spPr>
          <a:xfrm>
            <a:off x="787400" y="941886"/>
            <a:ext cx="10455563" cy="5782409"/>
          </a:xfrm>
          <a:prstGeom prst="rect">
            <a:avLst/>
          </a:prstGeom>
        </p:spPr>
      </p:pic>
    </p:spTree>
    <p:extLst>
      <p:ext uri="{BB962C8B-B14F-4D97-AF65-F5344CB8AC3E}">
        <p14:creationId xmlns:p14="http://schemas.microsoft.com/office/powerpoint/2010/main" val="1031451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DFCE"/>
        </a:solidFill>
        <a:effectLst/>
      </p:bgPr>
    </p:bg>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B0881FA9-F3B0-4912-B0E1-352094195C30}"/>
              </a:ext>
            </a:extLst>
          </p:cNvPr>
          <p:cNvSpPr>
            <a:spLocks noGrp="1"/>
          </p:cNvSpPr>
          <p:nvPr>
            <p:ph idx="1"/>
          </p:nvPr>
        </p:nvSpPr>
        <p:spPr>
          <a:xfrm>
            <a:off x="242799" y="1983931"/>
            <a:ext cx="6906024" cy="2965704"/>
          </a:xfrm>
        </p:spPr>
        <p:txBody>
          <a:bodyPr rtlCol="0">
            <a:normAutofit fontScale="92500" lnSpcReduction="20000"/>
          </a:bodyPr>
          <a:lstStyle/>
          <a:p>
            <a:pPr rtl="0"/>
            <a:r>
              <a:rPr lang="en-US" dirty="0"/>
              <a:t>Can is an individual who cares about sustainability, has a tight budget, and has a girlfriend with refined tastes such as an upcoming collection of antique books and playing original game consoles. He needed an application that was both budget-friendly and focused on sustainability, selling second-hand products. After his girlfriend searches for the first edition of the book "Pride and Prejudice", Can will be able to easily find what he is looking for with the filtering feature of the application. Can is not only a buyer, but also obtains the cost of the book "Pride and Prejudice" by selling the books he has never touched.</a:t>
            </a:r>
            <a:endParaRPr lang="tr-TR" dirty="0"/>
          </a:p>
        </p:txBody>
      </p:sp>
      <p:sp>
        <p:nvSpPr>
          <p:cNvPr id="10" name="Alt Bilgi Yer Tutucusu 9">
            <a:extLst>
              <a:ext uri="{FF2B5EF4-FFF2-40B4-BE49-F238E27FC236}">
                <a16:creationId xmlns:a16="http://schemas.microsoft.com/office/drawing/2014/main" id="{A8C7C3A0-5E78-49C8-B8D4-F3DF62B2BC93}"/>
              </a:ext>
            </a:extLst>
          </p:cNvPr>
          <p:cNvSpPr>
            <a:spLocks noGrp="1"/>
          </p:cNvSpPr>
          <p:nvPr>
            <p:ph type="ftr" sz="quarter" idx="11"/>
          </p:nvPr>
        </p:nvSpPr>
        <p:spPr>
          <a:xfrm>
            <a:off x="6421839" y="621792"/>
            <a:ext cx="4114800" cy="365125"/>
          </a:xfrm>
        </p:spPr>
        <p:txBody>
          <a:bodyPr rtlCol="0"/>
          <a:lstStyle/>
          <a:p>
            <a:pPr rtl="0"/>
            <a:r>
              <a:rPr lang="tr-TR" err="1">
                <a:solidFill>
                  <a:schemeClr val="accent2">
                    <a:lumMod val="75000"/>
                  </a:schemeClr>
                </a:solidFill>
              </a:rPr>
              <a:t>rebooked</a:t>
            </a:r>
            <a:endParaRPr lang="tr-TR">
              <a:solidFill>
                <a:schemeClr val="accent2">
                  <a:lumMod val="75000"/>
                </a:schemeClr>
              </a:solidFill>
            </a:endParaRPr>
          </a:p>
        </p:txBody>
      </p:sp>
      <p:sp>
        <p:nvSpPr>
          <p:cNvPr id="11" name="Slayt Numarası Yer Tutucusu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tr-TR" smtClean="0"/>
              <a:pPr rtl="0"/>
              <a:t>7</a:t>
            </a:fld>
            <a:endParaRPr lang="tr-TR"/>
          </a:p>
        </p:txBody>
      </p:sp>
      <p:pic>
        <p:nvPicPr>
          <p:cNvPr id="6" name="Resim 6" descr="metin, iç mekan içeren bir resim&#10;&#10;Açıklama otomatik olarak oluşturuldu">
            <a:extLst>
              <a:ext uri="{FF2B5EF4-FFF2-40B4-BE49-F238E27FC236}">
                <a16:creationId xmlns:a16="http://schemas.microsoft.com/office/drawing/2014/main" id="{423D10D8-80AD-FA1E-A789-168EE5BCEE2C}"/>
              </a:ext>
            </a:extLst>
          </p:cNvPr>
          <p:cNvPicPr>
            <a:picLocks noChangeAspect="1"/>
          </p:cNvPicPr>
          <p:nvPr/>
        </p:nvPicPr>
        <p:blipFill>
          <a:blip r:embed="rId3"/>
          <a:stretch>
            <a:fillRect/>
          </a:stretch>
        </p:blipFill>
        <p:spPr>
          <a:xfrm>
            <a:off x="7504823" y="1983931"/>
            <a:ext cx="3672469" cy="3420383"/>
          </a:xfrm>
          <a:prstGeom prst="rect">
            <a:avLst/>
          </a:prstGeom>
        </p:spPr>
      </p:pic>
      <p:sp>
        <p:nvSpPr>
          <p:cNvPr id="13" name="Başlık 2">
            <a:extLst>
              <a:ext uri="{FF2B5EF4-FFF2-40B4-BE49-F238E27FC236}">
                <a16:creationId xmlns:a16="http://schemas.microsoft.com/office/drawing/2014/main" id="{FD6B2704-A239-1CCB-166D-36190DC08C22}"/>
              </a:ext>
            </a:extLst>
          </p:cNvPr>
          <p:cNvSpPr txBox="1">
            <a:spLocks/>
          </p:cNvSpPr>
          <p:nvPr/>
        </p:nvSpPr>
        <p:spPr>
          <a:xfrm>
            <a:off x="154022" y="687876"/>
            <a:ext cx="10065873" cy="117957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tr-TR" sz="4400" b="1" dirty="0" err="1">
                <a:solidFill>
                  <a:srgbClr val="904700"/>
                </a:solidFill>
              </a:rPr>
              <a:t>The</a:t>
            </a:r>
            <a:r>
              <a:rPr lang="tr-TR" sz="4400" b="1" dirty="0">
                <a:solidFill>
                  <a:srgbClr val="904700"/>
                </a:solidFill>
              </a:rPr>
              <a:t> </a:t>
            </a:r>
            <a:r>
              <a:rPr lang="tr-TR" sz="4400" b="1" dirty="0" err="1">
                <a:solidFill>
                  <a:srgbClr val="904700"/>
                </a:solidFill>
              </a:rPr>
              <a:t>Scenario</a:t>
            </a:r>
            <a:r>
              <a:rPr lang="tr-TR" sz="4400" b="1" dirty="0">
                <a:solidFill>
                  <a:srgbClr val="904700"/>
                </a:solidFill>
              </a:rPr>
              <a:t> of </a:t>
            </a:r>
            <a:r>
              <a:rPr lang="tr-TR" sz="4400" b="1" dirty="0" err="1">
                <a:solidFill>
                  <a:srgbClr val="904700"/>
                </a:solidFill>
              </a:rPr>
              <a:t>the</a:t>
            </a:r>
            <a:r>
              <a:rPr lang="tr-TR" sz="4400" b="1" dirty="0">
                <a:solidFill>
                  <a:srgbClr val="904700"/>
                </a:solidFill>
              </a:rPr>
              <a:t> Application</a:t>
            </a:r>
          </a:p>
        </p:txBody>
      </p:sp>
      <p:pic>
        <p:nvPicPr>
          <p:cNvPr id="1028" name="Picture 4" descr="Gaming Console PNGs for Free Download">
            <a:extLst>
              <a:ext uri="{FF2B5EF4-FFF2-40B4-BE49-F238E27FC236}">
                <a16:creationId xmlns:a16="http://schemas.microsoft.com/office/drawing/2014/main" id="{FB8697E9-08C7-B58B-2614-66EE704C77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7178" y="4309771"/>
            <a:ext cx="2331128" cy="23311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FC7A81C-5256-0112-7E5F-3AADFD8BFE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288" y="5066114"/>
            <a:ext cx="3310722" cy="1655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34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DFCE"/>
        </a:solidFill>
        <a:effectLst/>
      </p:bgPr>
    </p:bg>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C8245E3E-5E60-6FB6-F08C-D27F71164A17}"/>
              </a:ext>
            </a:extLst>
          </p:cNvPr>
          <p:cNvSpPr>
            <a:spLocks noGrp="1"/>
          </p:cNvSpPr>
          <p:nvPr>
            <p:ph type="sldNum" sz="quarter" idx="12"/>
          </p:nvPr>
        </p:nvSpPr>
        <p:spPr/>
        <p:txBody>
          <a:bodyPr/>
          <a:lstStyle/>
          <a:p>
            <a:pPr rtl="0"/>
            <a:fld id="{D8DA9DAA-006C-4F4B-980E-E3DF019B24E2}" type="slidenum">
              <a:rPr lang="tr-TR" noProof="0" smtClean="0"/>
              <a:t>8</a:t>
            </a:fld>
            <a:endParaRPr lang="tr-TR" noProof="0"/>
          </a:p>
        </p:txBody>
      </p:sp>
      <p:pic>
        <p:nvPicPr>
          <p:cNvPr id="8" name="Resim 8">
            <a:extLst>
              <a:ext uri="{FF2B5EF4-FFF2-40B4-BE49-F238E27FC236}">
                <a16:creationId xmlns:a16="http://schemas.microsoft.com/office/drawing/2014/main" id="{2D76CA4F-59B7-251C-7524-0568059E6B94}"/>
              </a:ext>
            </a:extLst>
          </p:cNvPr>
          <p:cNvPicPr>
            <a:picLocks noChangeAspect="1"/>
          </p:cNvPicPr>
          <p:nvPr/>
        </p:nvPicPr>
        <p:blipFill>
          <a:blip r:embed="rId2"/>
          <a:stretch>
            <a:fillRect/>
          </a:stretch>
        </p:blipFill>
        <p:spPr>
          <a:xfrm>
            <a:off x="867936" y="1761627"/>
            <a:ext cx="5716858" cy="4068868"/>
          </a:xfrm>
          <a:prstGeom prst="rect">
            <a:avLst/>
          </a:prstGeom>
        </p:spPr>
      </p:pic>
      <p:pic>
        <p:nvPicPr>
          <p:cNvPr id="10" name="Resim 10">
            <a:extLst>
              <a:ext uri="{FF2B5EF4-FFF2-40B4-BE49-F238E27FC236}">
                <a16:creationId xmlns:a16="http://schemas.microsoft.com/office/drawing/2014/main" id="{AFD0D76C-E78C-F89B-16D5-B3A7B4A55C30}"/>
              </a:ext>
            </a:extLst>
          </p:cNvPr>
          <p:cNvPicPr>
            <a:picLocks noChangeAspect="1"/>
          </p:cNvPicPr>
          <p:nvPr/>
        </p:nvPicPr>
        <p:blipFill>
          <a:blip r:embed="rId3"/>
          <a:stretch>
            <a:fillRect/>
          </a:stretch>
        </p:blipFill>
        <p:spPr>
          <a:xfrm>
            <a:off x="6861716" y="1486216"/>
            <a:ext cx="4453053" cy="4164349"/>
          </a:xfrm>
          <a:prstGeom prst="rect">
            <a:avLst/>
          </a:prstGeom>
        </p:spPr>
      </p:pic>
      <p:sp>
        <p:nvSpPr>
          <p:cNvPr id="12" name="Başlık 2">
            <a:extLst>
              <a:ext uri="{FF2B5EF4-FFF2-40B4-BE49-F238E27FC236}">
                <a16:creationId xmlns:a16="http://schemas.microsoft.com/office/drawing/2014/main" id="{EE00313D-1FEE-C13D-163D-EFB961D5E86C}"/>
              </a:ext>
            </a:extLst>
          </p:cNvPr>
          <p:cNvSpPr>
            <a:spLocks noGrp="1"/>
          </p:cNvSpPr>
          <p:nvPr>
            <p:ph type="title"/>
          </p:nvPr>
        </p:nvSpPr>
        <p:spPr>
          <a:xfrm>
            <a:off x="795380" y="303537"/>
            <a:ext cx="8002898" cy="1179576"/>
          </a:xfrm>
        </p:spPr>
        <p:txBody>
          <a:bodyPr rtlCol="0">
            <a:normAutofit fontScale="90000"/>
          </a:bodyPr>
          <a:lstStyle/>
          <a:p>
            <a:pPr rtl="0"/>
            <a:r>
              <a:rPr lang="tr-TR" b="1" dirty="0" err="1">
                <a:solidFill>
                  <a:srgbClr val="904700"/>
                </a:solidFill>
              </a:rPr>
              <a:t>The</a:t>
            </a:r>
            <a:r>
              <a:rPr lang="tr-TR" b="1" dirty="0">
                <a:solidFill>
                  <a:srgbClr val="904700"/>
                </a:solidFill>
              </a:rPr>
              <a:t> </a:t>
            </a:r>
            <a:r>
              <a:rPr lang="tr-TR" b="1" dirty="0" err="1">
                <a:solidFill>
                  <a:srgbClr val="904700"/>
                </a:solidFill>
              </a:rPr>
              <a:t>Scenario</a:t>
            </a:r>
            <a:r>
              <a:rPr lang="tr-TR" b="1" dirty="0">
                <a:solidFill>
                  <a:srgbClr val="904700"/>
                </a:solidFill>
              </a:rPr>
              <a:t> of </a:t>
            </a:r>
            <a:r>
              <a:rPr lang="tr-TR" b="1" dirty="0" err="1">
                <a:solidFill>
                  <a:srgbClr val="904700"/>
                </a:solidFill>
              </a:rPr>
              <a:t>the</a:t>
            </a:r>
            <a:r>
              <a:rPr lang="tr-TR" b="1" dirty="0">
                <a:solidFill>
                  <a:srgbClr val="904700"/>
                </a:solidFill>
              </a:rPr>
              <a:t> Application</a:t>
            </a:r>
          </a:p>
        </p:txBody>
      </p:sp>
      <p:pic>
        <p:nvPicPr>
          <p:cNvPr id="2" name="Resim 12" descr="logo içeren bir resim&#10;&#10;Açıklama otomatik olarak oluşturuldu">
            <a:extLst>
              <a:ext uri="{FF2B5EF4-FFF2-40B4-BE49-F238E27FC236}">
                <a16:creationId xmlns:a16="http://schemas.microsoft.com/office/drawing/2014/main" id="{4001C314-7D1C-8A2B-86B5-C1973883B0AB}"/>
              </a:ext>
            </a:extLst>
          </p:cNvPr>
          <p:cNvPicPr>
            <a:picLocks noChangeAspect="1"/>
          </p:cNvPicPr>
          <p:nvPr/>
        </p:nvPicPr>
        <p:blipFill>
          <a:blip r:embed="rId4"/>
          <a:stretch>
            <a:fillRect/>
          </a:stretch>
        </p:blipFill>
        <p:spPr>
          <a:xfrm>
            <a:off x="3412887" y="4911071"/>
            <a:ext cx="2519328" cy="1946929"/>
          </a:xfrm>
          <a:prstGeom prst="rect">
            <a:avLst/>
          </a:prstGeom>
        </p:spPr>
      </p:pic>
    </p:spTree>
    <p:extLst>
      <p:ext uri="{BB962C8B-B14F-4D97-AF65-F5344CB8AC3E}">
        <p14:creationId xmlns:p14="http://schemas.microsoft.com/office/powerpoint/2010/main" val="407618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DFCE"/>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ACDA59-55A0-4EA5-B3E4-646D1D3B4CEB}"/>
              </a:ext>
            </a:extLst>
          </p:cNvPr>
          <p:cNvSpPr>
            <a:spLocks noGrp="1"/>
          </p:cNvSpPr>
          <p:nvPr>
            <p:ph type="title"/>
          </p:nvPr>
        </p:nvSpPr>
        <p:spPr/>
        <p:txBody>
          <a:bodyPr rtlCol="0">
            <a:normAutofit/>
          </a:bodyPr>
          <a:lstStyle/>
          <a:p>
            <a:pPr rtl="0"/>
            <a:r>
              <a:rPr lang="tr-TR" sz="5400" b="1" err="1">
                <a:solidFill>
                  <a:srgbClr val="904700"/>
                </a:solidFill>
              </a:rPr>
              <a:t>Primary</a:t>
            </a:r>
            <a:r>
              <a:rPr lang="tr-TR" sz="5400" b="1">
                <a:solidFill>
                  <a:srgbClr val="904700"/>
                </a:solidFill>
              </a:rPr>
              <a:t> </a:t>
            </a:r>
            <a:r>
              <a:rPr lang="tr-TR" sz="5400" b="1" err="1">
                <a:solidFill>
                  <a:srgbClr val="904700"/>
                </a:solidFill>
              </a:rPr>
              <a:t>Functionalities</a:t>
            </a:r>
            <a:r>
              <a:rPr lang="tr-TR" sz="5400" b="1">
                <a:solidFill>
                  <a:srgbClr val="904700"/>
                </a:solidFill>
              </a:rPr>
              <a:t> </a:t>
            </a:r>
          </a:p>
        </p:txBody>
      </p:sp>
      <p:sp>
        <p:nvSpPr>
          <p:cNvPr id="3" name="Metin Yer Tutucusu 2">
            <a:extLst>
              <a:ext uri="{FF2B5EF4-FFF2-40B4-BE49-F238E27FC236}">
                <a16:creationId xmlns:a16="http://schemas.microsoft.com/office/drawing/2014/main" id="{D14ABC42-7E22-4F59-A0B6-AD98B5CAE0C5}"/>
              </a:ext>
            </a:extLst>
          </p:cNvPr>
          <p:cNvSpPr>
            <a:spLocks noGrp="1"/>
          </p:cNvSpPr>
          <p:nvPr>
            <p:ph type="body" idx="1"/>
          </p:nvPr>
        </p:nvSpPr>
        <p:spPr>
          <a:xfrm>
            <a:off x="1759047" y="1690688"/>
            <a:ext cx="2834640" cy="823912"/>
          </a:xfrm>
        </p:spPr>
        <p:txBody>
          <a:bodyPr rtlCol="0">
            <a:normAutofit/>
          </a:bodyPr>
          <a:lstStyle/>
          <a:p>
            <a:pPr rtl="0"/>
            <a:r>
              <a:rPr lang="tr-TR"/>
              <a:t> </a:t>
            </a:r>
          </a:p>
        </p:txBody>
      </p:sp>
      <p:sp>
        <p:nvSpPr>
          <p:cNvPr id="4" name="İçerik Yer Tutucusu 3">
            <a:extLst>
              <a:ext uri="{FF2B5EF4-FFF2-40B4-BE49-F238E27FC236}">
                <a16:creationId xmlns:a16="http://schemas.microsoft.com/office/drawing/2014/main" id="{1FE9CB6C-6FF8-4B8C-9B41-2DDD39B25DE3}"/>
              </a:ext>
            </a:extLst>
          </p:cNvPr>
          <p:cNvSpPr>
            <a:spLocks noGrp="1"/>
          </p:cNvSpPr>
          <p:nvPr>
            <p:ph sz="half" idx="2"/>
          </p:nvPr>
        </p:nvSpPr>
        <p:spPr>
          <a:xfrm>
            <a:off x="2966050" y="1690688"/>
            <a:ext cx="2834640" cy="3684588"/>
          </a:xfrm>
        </p:spPr>
        <p:txBody>
          <a:bodyPr rtlCol="0">
            <a:normAutofit/>
          </a:bodyPr>
          <a:lstStyle/>
          <a:p>
            <a:pPr marL="0" indent="0" rtl="0">
              <a:buNone/>
            </a:pPr>
            <a:r>
              <a:rPr lang="tr-TR" sz="2000"/>
              <a:t> </a:t>
            </a:r>
          </a:p>
        </p:txBody>
      </p:sp>
      <p:sp>
        <p:nvSpPr>
          <p:cNvPr id="5" name="Metin Yer Tutucusu 4">
            <a:extLst>
              <a:ext uri="{FF2B5EF4-FFF2-40B4-BE49-F238E27FC236}">
                <a16:creationId xmlns:a16="http://schemas.microsoft.com/office/drawing/2014/main" id="{2347FB98-C049-45C5-86B4-4CF44B247B2C}"/>
              </a:ext>
            </a:extLst>
          </p:cNvPr>
          <p:cNvSpPr>
            <a:spLocks noGrp="1"/>
          </p:cNvSpPr>
          <p:nvPr>
            <p:ph type="body" sz="quarter" idx="3"/>
          </p:nvPr>
        </p:nvSpPr>
        <p:spPr>
          <a:xfrm>
            <a:off x="1014767" y="1689849"/>
            <a:ext cx="2834640" cy="461348"/>
          </a:xfrm>
        </p:spPr>
        <p:txBody>
          <a:bodyPr rtlCol="0">
            <a:normAutofit/>
          </a:bodyPr>
          <a:lstStyle/>
          <a:p>
            <a:pPr rtl="0"/>
            <a:r>
              <a:rPr lang="tr-TR">
                <a:solidFill>
                  <a:srgbClr val="904700"/>
                </a:solidFill>
              </a:rPr>
              <a:t>PUBLISH</a:t>
            </a:r>
          </a:p>
        </p:txBody>
      </p:sp>
      <p:sp>
        <p:nvSpPr>
          <p:cNvPr id="6" name="İçerik Yer Tutucusu 5">
            <a:extLst>
              <a:ext uri="{FF2B5EF4-FFF2-40B4-BE49-F238E27FC236}">
                <a16:creationId xmlns:a16="http://schemas.microsoft.com/office/drawing/2014/main" id="{5A74CB9D-E60B-4C8A-B4E7-23BC1D9FA66E}"/>
              </a:ext>
            </a:extLst>
          </p:cNvPr>
          <p:cNvSpPr>
            <a:spLocks noGrp="1"/>
          </p:cNvSpPr>
          <p:nvPr>
            <p:ph sz="quarter" idx="4"/>
          </p:nvPr>
        </p:nvSpPr>
        <p:spPr>
          <a:xfrm>
            <a:off x="742695" y="2148506"/>
            <a:ext cx="2936859" cy="3684588"/>
          </a:xfrm>
        </p:spPr>
        <p:txBody>
          <a:bodyPr rtlCol="0">
            <a:normAutofit/>
          </a:bodyPr>
          <a:lstStyle/>
          <a:p>
            <a:pPr rtl="0"/>
            <a:r>
              <a:rPr lang="en-US" sz="2000"/>
              <a:t>Those who want to sell in the application can publish items</a:t>
            </a:r>
          </a:p>
          <a:p>
            <a:pPr rtl="0"/>
            <a:r>
              <a:rPr lang="en-US" sz="2000"/>
              <a:t>After entering detailed information about the product, the product is put into practice by "confirm".</a:t>
            </a:r>
            <a:endParaRPr lang="tr-TR" sz="2000"/>
          </a:p>
        </p:txBody>
      </p:sp>
      <p:sp>
        <p:nvSpPr>
          <p:cNvPr id="11" name="Metin Yer Tutucusu 4">
            <a:extLst>
              <a:ext uri="{FF2B5EF4-FFF2-40B4-BE49-F238E27FC236}">
                <a16:creationId xmlns:a16="http://schemas.microsoft.com/office/drawing/2014/main" id="{CE6B5B72-43F9-4438-A504-FD3C083AB96D}"/>
              </a:ext>
            </a:extLst>
          </p:cNvPr>
          <p:cNvSpPr txBox="1">
            <a:spLocks/>
          </p:cNvSpPr>
          <p:nvPr/>
        </p:nvSpPr>
        <p:spPr>
          <a:xfrm>
            <a:off x="6615928" y="1513139"/>
            <a:ext cx="1635884" cy="60088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rtl="0"/>
            <a:r>
              <a:rPr lang="tr-TR">
                <a:solidFill>
                  <a:srgbClr val="904700"/>
                </a:solidFill>
              </a:rPr>
              <a:t>REVIEW</a:t>
            </a:r>
          </a:p>
        </p:txBody>
      </p:sp>
      <p:sp>
        <p:nvSpPr>
          <p:cNvPr id="13" name="İçerik Yer Tutucusu 5">
            <a:extLst>
              <a:ext uri="{FF2B5EF4-FFF2-40B4-BE49-F238E27FC236}">
                <a16:creationId xmlns:a16="http://schemas.microsoft.com/office/drawing/2014/main" id="{DE486408-F529-4D60-A080-911A0851FE1B}"/>
              </a:ext>
            </a:extLst>
          </p:cNvPr>
          <p:cNvSpPr txBox="1">
            <a:spLocks/>
          </p:cNvSpPr>
          <p:nvPr/>
        </p:nvSpPr>
        <p:spPr>
          <a:xfrm>
            <a:off x="6418164" y="2109370"/>
            <a:ext cx="2937543" cy="411203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100000"/>
              </a:lnSpc>
            </a:pPr>
            <a:r>
              <a:rPr lang="en-US" sz="2000"/>
              <a:t>Users can evaluate the second-hand products they bought from the application by leaving a comment after receiving them.</a:t>
            </a:r>
          </a:p>
          <a:p>
            <a:pPr rtl="0">
              <a:lnSpc>
                <a:spcPct val="100000"/>
              </a:lnSpc>
            </a:pPr>
            <a:r>
              <a:rPr lang="en-US" sz="2000"/>
              <a:t>We can inform customers who have not placed an order from the application before, with their comments.</a:t>
            </a:r>
          </a:p>
          <a:p>
            <a:pPr rtl="0">
              <a:lnSpc>
                <a:spcPct val="100000"/>
              </a:lnSpc>
            </a:pPr>
            <a:r>
              <a:rPr lang="en-US" sz="2000"/>
              <a:t>Sellers' confidence score is built on reviews and ratings</a:t>
            </a:r>
            <a:r>
              <a:rPr lang="tr-TR" sz="2000"/>
              <a:t>. </a:t>
            </a:r>
          </a:p>
        </p:txBody>
      </p:sp>
      <p:pic>
        <p:nvPicPr>
          <p:cNvPr id="7" name="Resim 7" descr="metin içeren bir resim&#10;&#10;Açıklama otomatik olarak oluşturuldu">
            <a:extLst>
              <a:ext uri="{FF2B5EF4-FFF2-40B4-BE49-F238E27FC236}">
                <a16:creationId xmlns:a16="http://schemas.microsoft.com/office/drawing/2014/main" id="{4268627F-F4B0-81DA-7235-4923FD84F704}"/>
              </a:ext>
            </a:extLst>
          </p:cNvPr>
          <p:cNvPicPr>
            <a:picLocks noChangeAspect="1"/>
          </p:cNvPicPr>
          <p:nvPr/>
        </p:nvPicPr>
        <p:blipFill>
          <a:blip r:embed="rId3"/>
          <a:stretch>
            <a:fillRect/>
          </a:stretch>
        </p:blipFill>
        <p:spPr>
          <a:xfrm>
            <a:off x="3564195" y="1687551"/>
            <a:ext cx="2415195" cy="4979019"/>
          </a:xfrm>
          <a:prstGeom prst="rect">
            <a:avLst/>
          </a:prstGeom>
        </p:spPr>
      </p:pic>
      <p:pic>
        <p:nvPicPr>
          <p:cNvPr id="8" name="Resim 8" descr="metin içeren bir resim&#10;&#10;Açıklama otomatik olarak oluşturuldu">
            <a:extLst>
              <a:ext uri="{FF2B5EF4-FFF2-40B4-BE49-F238E27FC236}">
                <a16:creationId xmlns:a16="http://schemas.microsoft.com/office/drawing/2014/main" id="{57F09984-BE46-7523-B1DB-7FD73F398FE0}"/>
              </a:ext>
            </a:extLst>
          </p:cNvPr>
          <p:cNvPicPr>
            <a:picLocks noChangeAspect="1"/>
          </p:cNvPicPr>
          <p:nvPr/>
        </p:nvPicPr>
        <p:blipFill>
          <a:blip r:embed="rId4"/>
          <a:stretch>
            <a:fillRect/>
          </a:stretch>
        </p:blipFill>
        <p:spPr>
          <a:xfrm>
            <a:off x="9357456" y="1687551"/>
            <a:ext cx="2407356" cy="4979019"/>
          </a:xfrm>
          <a:prstGeom prst="rect">
            <a:avLst/>
          </a:prstGeom>
        </p:spPr>
      </p:pic>
    </p:spTree>
    <p:extLst>
      <p:ext uri="{BB962C8B-B14F-4D97-AF65-F5344CB8AC3E}">
        <p14:creationId xmlns:p14="http://schemas.microsoft.com/office/powerpoint/2010/main" val="1760195066"/>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5_TF89338750_Win32.potx" id="{7F167A53-1BFB-47B1-B18D-80965C855A21}" vid="{3E5DCE5D-3C45-4BA8-AE8E-27C7B8135B92}"/>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919F73-B6C2-4A43-95E2-833EC48925FE}">
  <ds:schemaRefs>
    <ds:schemaRef ds:uri="71af3243-3dd4-4a8d-8c0d-dd76da1f02a5"/>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BC329F5-30EE-4BF7-AA2A-B837B51416B4}">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{44464382-E87C-4F55-BE1C-E8BD3B51E8F7}tf89338750_win32</Template>
  <TotalTime>22</TotalTime>
  <Words>844</Words>
  <Application>Microsoft Macintosh PowerPoint</Application>
  <PresentationFormat>Widescreen</PresentationFormat>
  <Paragraphs>130</Paragraphs>
  <Slides>21</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Univers</vt:lpstr>
      <vt:lpstr>GradientUnivers</vt:lpstr>
      <vt:lpstr>PowerPoint Presentation</vt:lpstr>
      <vt:lpstr>Interview Results</vt:lpstr>
      <vt:lpstr>Survey Results about Second-Hand Applications</vt:lpstr>
      <vt:lpstr>Survey Results about Second-Hand Applications</vt:lpstr>
      <vt:lpstr>What is Rebooked?</vt:lpstr>
      <vt:lpstr>Persona : Can Demir</vt:lpstr>
      <vt:lpstr>PowerPoint Presentation</vt:lpstr>
      <vt:lpstr>The Scenario of the Application</vt:lpstr>
      <vt:lpstr>Primary Functionalities </vt:lpstr>
      <vt:lpstr>Primary Functionalities </vt:lpstr>
      <vt:lpstr>Usability Problems with Nielsen’s Heuristic</vt:lpstr>
      <vt:lpstr> </vt:lpstr>
      <vt:lpstr> </vt:lpstr>
      <vt:lpstr> </vt:lpstr>
      <vt:lpstr> </vt:lpstr>
      <vt:lpstr> </vt:lpstr>
      <vt:lpstr>PowerPoint Presentation</vt:lpstr>
      <vt:lpstr>Additional Functionality: Message Screen for Swap</vt:lpstr>
      <vt:lpstr>PowerPoint Presentation</vt:lpstr>
      <vt:lpstr>Team members</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Understandıng users: Rebooked app </dc:title>
  <dc:creator>SİNAN KESKİN</dc:creator>
  <cp:lastModifiedBy>EDİZ ÖZDİL</cp:lastModifiedBy>
  <cp:revision>381</cp:revision>
  <dcterms:created xsi:type="dcterms:W3CDTF">2023-05-25T14:57:41Z</dcterms:created>
  <dcterms:modified xsi:type="dcterms:W3CDTF">2023-05-26T11:45:23Z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